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6" r:id="rId5"/>
    <p:sldMasterId id="2147483677" r:id="rId6"/>
    <p:sldMasterId id="2147483685" r:id="rId7"/>
    <p:sldMasterId id="2147483692" r:id="rId8"/>
    <p:sldMasterId id="2147483695" r:id="rId9"/>
    <p:sldMasterId id="2147483718" r:id="rId10"/>
    <p:sldMasterId id="2147483736" r:id="rId11"/>
    <p:sldMasterId id="2147483741" r:id="rId12"/>
  </p:sldMasterIdLst>
  <p:notesMasterIdLst>
    <p:notesMasterId r:id="rId36"/>
  </p:notesMasterIdLst>
  <p:sldIdLst>
    <p:sldId id="2145726918" r:id="rId13"/>
    <p:sldId id="820" r:id="rId14"/>
    <p:sldId id="1153" r:id="rId15"/>
    <p:sldId id="2145726920" r:id="rId16"/>
    <p:sldId id="2145726921" r:id="rId17"/>
    <p:sldId id="2145726924" r:id="rId18"/>
    <p:sldId id="2145726925" r:id="rId19"/>
    <p:sldId id="2145726927" r:id="rId20"/>
    <p:sldId id="2145726928" r:id="rId21"/>
    <p:sldId id="2145726929" r:id="rId22"/>
    <p:sldId id="733" r:id="rId23"/>
    <p:sldId id="873" r:id="rId24"/>
    <p:sldId id="2145726932" r:id="rId25"/>
    <p:sldId id="1039" r:id="rId26"/>
    <p:sldId id="1185" r:id="rId27"/>
    <p:sldId id="2145726931" r:id="rId28"/>
    <p:sldId id="287" r:id="rId29"/>
    <p:sldId id="2145726933" r:id="rId30"/>
    <p:sldId id="2145726930" r:id="rId31"/>
    <p:sldId id="2145726922" r:id="rId32"/>
    <p:sldId id="2145726919" r:id="rId33"/>
    <p:sldId id="2145726934" r:id="rId34"/>
    <p:sldId id="2145726926" r:id="rId35"/>
  </p:sldIdLst>
  <p:sldSz cx="12192000" cy="6858000"/>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AFB7"/>
    <a:srgbClr val="66FFCC"/>
    <a:srgbClr val="FFFFFF"/>
    <a:srgbClr val="1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9" autoAdjust="0"/>
    <p:restoredTop sz="94660"/>
  </p:normalViewPr>
  <p:slideViewPr>
    <p:cSldViewPr snapToGrid="0">
      <p:cViewPr varScale="1">
        <p:scale>
          <a:sx n="77" d="100"/>
          <a:sy n="77" d="100"/>
        </p:scale>
        <p:origin x="617"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heme" Target="theme/theme1.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EB99C392-3FBE-40C2-9586-228D8A59E209}" type="datetimeFigureOut">
              <a:rPr lang="en-US" smtClean="0"/>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86D38-E420-427C-98F9-BB88C0CF68BA}" type="slidenum">
              <a:rPr lang="en-US" smtClean="0"/>
              <a:t>‹#›</a:t>
            </a:fld>
            <a:endParaRPr lang="en-US"/>
          </a:p>
        </p:txBody>
      </p:sp>
    </p:spTree>
    <p:extLst>
      <p:ext uri="{BB962C8B-B14F-4D97-AF65-F5344CB8AC3E}">
        <p14:creationId xmlns:p14="http://schemas.microsoft.com/office/powerpoint/2010/main" val="16143365"/>
      </p:ext>
    </p:extLst>
  </p:cSld>
  <p:clrMap bg1="lt1" tx1="dk1" bg2="lt2" tx2="dk2" accent1="accent1" accent2="accent2" accent3="accent3" accent4="accent4" accent5="accent5" accent6="accent6" hlink="hlink" folHlink="folHlink"/>
  <p:notesStyle>
    <a:lvl1pPr marL="0" algn="l" defTabSz="914341" rtl="0" eaLnBrk="1" latinLnBrk="0" hangingPunct="1">
      <a:defRPr sz="1200" kern="1200">
        <a:solidFill>
          <a:schemeClr val="tx1"/>
        </a:solidFill>
        <a:latin typeface="+mn-lt"/>
        <a:ea typeface="+mn-ea"/>
        <a:cs typeface="+mn-cs"/>
      </a:defRPr>
    </a:lvl1pPr>
    <a:lvl2pPr marL="457171" algn="l" defTabSz="914341" rtl="0" eaLnBrk="1" latinLnBrk="0" hangingPunct="1">
      <a:defRPr sz="1200" kern="1200">
        <a:solidFill>
          <a:schemeClr val="tx1"/>
        </a:solidFill>
        <a:latin typeface="+mn-lt"/>
        <a:ea typeface="+mn-ea"/>
        <a:cs typeface="+mn-cs"/>
      </a:defRPr>
    </a:lvl2pPr>
    <a:lvl3pPr marL="914341" algn="l" defTabSz="914341" rtl="0" eaLnBrk="1" latinLnBrk="0" hangingPunct="1">
      <a:defRPr sz="1200" kern="1200">
        <a:solidFill>
          <a:schemeClr val="tx1"/>
        </a:solidFill>
        <a:latin typeface="+mn-lt"/>
        <a:ea typeface="+mn-ea"/>
        <a:cs typeface="+mn-cs"/>
      </a:defRPr>
    </a:lvl3pPr>
    <a:lvl4pPr marL="1371512" algn="l" defTabSz="914341" rtl="0" eaLnBrk="1" latinLnBrk="0" hangingPunct="1">
      <a:defRPr sz="1200" kern="1200">
        <a:solidFill>
          <a:schemeClr val="tx1"/>
        </a:solidFill>
        <a:latin typeface="+mn-lt"/>
        <a:ea typeface="+mn-ea"/>
        <a:cs typeface="+mn-cs"/>
      </a:defRPr>
    </a:lvl4pPr>
    <a:lvl5pPr marL="1828683" algn="l" defTabSz="914341" rtl="0" eaLnBrk="1" latinLnBrk="0" hangingPunct="1">
      <a:defRPr sz="1200" kern="1200">
        <a:solidFill>
          <a:schemeClr val="tx1"/>
        </a:solidFill>
        <a:latin typeface="+mn-lt"/>
        <a:ea typeface="+mn-ea"/>
        <a:cs typeface="+mn-cs"/>
      </a:defRPr>
    </a:lvl5pPr>
    <a:lvl6pPr marL="2285854" algn="l" defTabSz="914341" rtl="0" eaLnBrk="1" latinLnBrk="0" hangingPunct="1">
      <a:defRPr sz="1200" kern="1200">
        <a:solidFill>
          <a:schemeClr val="tx1"/>
        </a:solidFill>
        <a:latin typeface="+mn-lt"/>
        <a:ea typeface="+mn-ea"/>
        <a:cs typeface="+mn-cs"/>
      </a:defRPr>
    </a:lvl6pPr>
    <a:lvl7pPr marL="2743024" algn="l" defTabSz="914341" rtl="0" eaLnBrk="1" latinLnBrk="0" hangingPunct="1">
      <a:defRPr sz="1200" kern="1200">
        <a:solidFill>
          <a:schemeClr val="tx1"/>
        </a:solidFill>
        <a:latin typeface="+mn-lt"/>
        <a:ea typeface="+mn-ea"/>
        <a:cs typeface="+mn-cs"/>
      </a:defRPr>
    </a:lvl7pPr>
    <a:lvl8pPr marL="3200195" algn="l" defTabSz="914341" rtl="0" eaLnBrk="1" latinLnBrk="0" hangingPunct="1">
      <a:defRPr sz="1200" kern="1200">
        <a:solidFill>
          <a:schemeClr val="tx1"/>
        </a:solidFill>
        <a:latin typeface="+mn-lt"/>
        <a:ea typeface="+mn-ea"/>
        <a:cs typeface="+mn-cs"/>
      </a:defRPr>
    </a:lvl8pPr>
    <a:lvl9pPr marL="3657366" algn="l" defTabSz="9143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9452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07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4413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1548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13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241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7163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010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218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8.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9.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66B1C4EA-F78D-764C-B409-5F427CF322A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11">
            <a:extLst>
              <a:ext uri="{FF2B5EF4-FFF2-40B4-BE49-F238E27FC236}">
                <a16:creationId xmlns:a16="http://schemas.microsoft.com/office/drawing/2014/main" id="{6014C8D5-0707-C345-B0F6-F70B5322252B}"/>
              </a:ext>
            </a:extLst>
          </p:cNvPr>
          <p:cNvSpPr>
            <a:spLocks noGrp="1"/>
          </p:cNvSpPr>
          <p:nvPr>
            <p:ph type="body" sz="quarter" idx="10" hasCustomPrompt="1"/>
          </p:nvPr>
        </p:nvSpPr>
        <p:spPr>
          <a:xfrm>
            <a:off x="2331859" y="2904772"/>
            <a:ext cx="7528295" cy="733849"/>
          </a:xfrm>
          <a:prstGeom prst="rect">
            <a:avLst/>
          </a:prstGeom>
        </p:spPr>
        <p:txBody>
          <a:bodyPr>
            <a:noAutofit/>
          </a:bodyPr>
          <a:lstStyle>
            <a:lvl1pPr marL="0" indent="0" algn="ctr">
              <a:buNone/>
              <a:defRPr sz="3600" b="1">
                <a:solidFill>
                  <a:schemeClr val="bg1"/>
                </a:solidFill>
                <a:latin typeface="Arial" panose="020B0604020202020204" pitchFamily="34" charset="0"/>
                <a:cs typeface="Arial" panose="020B0604020202020204" pitchFamily="34" charset="0"/>
              </a:defRPr>
            </a:lvl1pPr>
            <a:lvl2pPr marL="0" indent="0">
              <a:buNone/>
              <a:defRPr sz="4400"/>
            </a:lvl2pPr>
            <a:lvl3pPr>
              <a:defRPr sz="4400"/>
            </a:lvl3pPr>
            <a:lvl4pPr>
              <a:defRPr sz="4400"/>
            </a:lvl4pPr>
            <a:lvl5pPr>
              <a:defRPr sz="4400"/>
            </a:lvl5pPr>
          </a:lstStyle>
          <a:p>
            <a:pPr lvl="0"/>
            <a:r>
              <a:rPr lang="en-US"/>
              <a:t>Click to Edit Master Text Styles</a:t>
            </a:r>
          </a:p>
        </p:txBody>
      </p:sp>
      <p:sp>
        <p:nvSpPr>
          <p:cNvPr id="8" name="Text Placeholder 11">
            <a:extLst>
              <a:ext uri="{FF2B5EF4-FFF2-40B4-BE49-F238E27FC236}">
                <a16:creationId xmlns:a16="http://schemas.microsoft.com/office/drawing/2014/main" id="{F7871C7D-D70C-664F-A027-529638267ED2}"/>
              </a:ext>
            </a:extLst>
          </p:cNvPr>
          <p:cNvSpPr>
            <a:spLocks noGrp="1"/>
          </p:cNvSpPr>
          <p:nvPr>
            <p:ph type="body" sz="quarter" idx="11" hasCustomPrompt="1"/>
          </p:nvPr>
        </p:nvSpPr>
        <p:spPr>
          <a:xfrm>
            <a:off x="2331859" y="3717552"/>
            <a:ext cx="7528295" cy="550523"/>
          </a:xfrm>
          <a:prstGeom prst="rect">
            <a:avLst/>
          </a:prstGeom>
        </p:spPr>
        <p:txBody>
          <a:bodyPr>
            <a:noAutofit/>
          </a:bodyPr>
          <a:lstStyle>
            <a:lvl1pPr marL="0" indent="0" algn="ctr">
              <a:buNone/>
              <a:defRPr sz="1801" b="0" i="1">
                <a:solidFill>
                  <a:schemeClr val="bg1"/>
                </a:solidFill>
                <a:latin typeface="Arial" panose="020B0604020202020204" pitchFamily="34" charset="0"/>
                <a:cs typeface="Arial" panose="020B0604020202020204" pitchFamily="34" charset="0"/>
              </a:defRPr>
            </a:lvl1pPr>
            <a:lvl2pPr marL="0" indent="0">
              <a:buNone/>
              <a:defRPr sz="4400"/>
            </a:lvl2pPr>
            <a:lvl3pPr>
              <a:defRPr sz="4400"/>
            </a:lvl3pPr>
            <a:lvl4pPr>
              <a:defRPr sz="4400"/>
            </a:lvl4pPr>
            <a:lvl5pPr>
              <a:defRPr sz="4400"/>
            </a:lvl5pPr>
          </a:lstStyle>
          <a:p>
            <a:pPr lvl="0"/>
            <a:r>
              <a:rPr lang="en-US"/>
              <a:t>Click to Edit Master Text Styles</a:t>
            </a:r>
          </a:p>
        </p:txBody>
      </p:sp>
      <p:pic>
        <p:nvPicPr>
          <p:cNvPr id="12" name="Picture 11">
            <a:extLst>
              <a:ext uri="{FF2B5EF4-FFF2-40B4-BE49-F238E27FC236}">
                <a16:creationId xmlns:a16="http://schemas.microsoft.com/office/drawing/2014/main" id="{9A3BDD7A-68AD-2C44-94D5-790D132DD665}"/>
              </a:ext>
            </a:extLst>
          </p:cNvPr>
          <p:cNvPicPr>
            <a:picLocks noChangeAspect="1"/>
          </p:cNvPicPr>
          <p:nvPr userDrawn="1"/>
        </p:nvPicPr>
        <p:blipFill>
          <a:blip r:embed="rId3"/>
          <a:stretch>
            <a:fillRect/>
          </a:stretch>
        </p:blipFill>
        <p:spPr>
          <a:xfrm>
            <a:off x="4784731" y="1463531"/>
            <a:ext cx="2622551" cy="295373"/>
          </a:xfrm>
          <a:prstGeom prst="rect">
            <a:avLst/>
          </a:prstGeom>
        </p:spPr>
      </p:pic>
    </p:spTree>
    <p:extLst>
      <p:ext uri="{BB962C8B-B14F-4D97-AF65-F5344CB8AC3E}">
        <p14:creationId xmlns:p14="http://schemas.microsoft.com/office/powerpoint/2010/main" val="90023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5B946-8268-4634-8580-9752A1DCE4B6}"/>
              </a:ext>
            </a:extLst>
          </p:cNvPr>
          <p:cNvSpPr>
            <a:spLocks noGrp="1"/>
          </p:cNvSpPr>
          <p:nvPr>
            <p:ph idx="1"/>
          </p:nvPr>
        </p:nvSpPr>
        <p:spPr>
          <a:xfrm>
            <a:off x="5183191" y="1350342"/>
            <a:ext cx="6172201" cy="4510715"/>
          </a:xfrm>
        </p:spPr>
        <p:txBody>
          <a:bodyPr>
            <a:normAutofit/>
          </a:bodyPr>
          <a:lstStyle>
            <a:lvl1pPr>
              <a:defRPr sz="1801"/>
            </a:lvl1pPr>
            <a:lvl2pPr>
              <a:defRPr sz="1600"/>
            </a:lvl2pPr>
            <a:lvl3pPr>
              <a:defRPr sz="1401"/>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48050352-917D-44F9-9557-1B030DE7A356}"/>
              </a:ext>
            </a:extLst>
          </p:cNvPr>
          <p:cNvSpPr>
            <a:spLocks noGrp="1"/>
          </p:cNvSpPr>
          <p:nvPr>
            <p:ph type="title"/>
          </p:nvPr>
        </p:nvSpPr>
        <p:spPr>
          <a:xfrm>
            <a:off x="839791" y="1382236"/>
            <a:ext cx="3932239" cy="999461"/>
          </a:xfrm>
        </p:spPr>
        <p:txBody>
          <a:bodyPr anchor="b">
            <a:normAutofit/>
          </a:bodyPr>
          <a:lstStyle>
            <a:lvl1pPr>
              <a:defRPr sz="1801"/>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5986DF00-2475-4497-92CD-68745ACFD573}"/>
              </a:ext>
            </a:extLst>
          </p:cNvPr>
          <p:cNvSpPr>
            <a:spLocks noGrp="1"/>
          </p:cNvSpPr>
          <p:nvPr>
            <p:ph type="body" sz="half" idx="2"/>
          </p:nvPr>
        </p:nvSpPr>
        <p:spPr>
          <a:xfrm>
            <a:off x="839791" y="2392327"/>
            <a:ext cx="3932239" cy="3476662"/>
          </a:xfrm>
        </p:spPr>
        <p:txBody>
          <a:bodyPr/>
          <a:lstStyle>
            <a:lvl1pPr marL="0" indent="0" algn="ctr">
              <a:buNone/>
              <a:defRPr sz="1600"/>
            </a:lvl1pPr>
            <a:lvl2pPr marL="457234" indent="0">
              <a:buNone/>
              <a:defRPr sz="1401"/>
            </a:lvl2pPr>
            <a:lvl3pPr marL="914469" indent="0">
              <a:buNone/>
              <a:defRPr sz="1200"/>
            </a:lvl3pPr>
            <a:lvl4pPr marL="1371703" indent="0">
              <a:buNone/>
              <a:defRPr sz="1001"/>
            </a:lvl4pPr>
            <a:lvl5pPr marL="1828937" indent="0">
              <a:buNone/>
              <a:defRPr sz="1001"/>
            </a:lvl5pPr>
            <a:lvl6pPr marL="2286172" indent="0">
              <a:buNone/>
              <a:defRPr sz="1001"/>
            </a:lvl6pPr>
            <a:lvl7pPr marL="2743406" indent="0">
              <a:buNone/>
              <a:defRPr sz="1001"/>
            </a:lvl7pPr>
            <a:lvl8pPr marL="3200640" indent="0">
              <a:buNone/>
              <a:defRPr sz="1001"/>
            </a:lvl8pPr>
            <a:lvl9pPr marL="3657874" indent="0">
              <a:buNone/>
              <a:defRPr sz="1001"/>
            </a:lvl9pPr>
          </a:lstStyle>
          <a:p>
            <a:pPr lvl="0"/>
            <a:r>
              <a:rPr lang="en-US"/>
              <a:t>Click to edit Master text styles</a:t>
            </a:r>
          </a:p>
        </p:txBody>
      </p:sp>
    </p:spTree>
    <p:extLst>
      <p:ext uri="{BB962C8B-B14F-4D97-AF65-F5344CB8AC3E}">
        <p14:creationId xmlns:p14="http://schemas.microsoft.com/office/powerpoint/2010/main" val="3575447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D031-8BC5-4FBC-9FEB-E9C2E65652BE}"/>
              </a:ext>
            </a:extLst>
          </p:cNvPr>
          <p:cNvSpPr>
            <a:spLocks noGrp="1"/>
          </p:cNvSpPr>
          <p:nvPr>
            <p:ph type="title"/>
          </p:nvPr>
        </p:nvSpPr>
        <p:spPr>
          <a:xfrm>
            <a:off x="839791" y="1382236"/>
            <a:ext cx="3932239" cy="999461"/>
          </a:xfrm>
        </p:spPr>
        <p:txBody>
          <a:bodyPr anchor="b">
            <a:normAutofit/>
          </a:bodyPr>
          <a:lstStyle>
            <a:lvl1pPr>
              <a:defRPr sz="1801"/>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D7194E24-0C5E-469D-8AB4-22D1C65681BB}"/>
              </a:ext>
            </a:extLst>
          </p:cNvPr>
          <p:cNvSpPr>
            <a:spLocks noGrp="1"/>
          </p:cNvSpPr>
          <p:nvPr>
            <p:ph type="pic" idx="1"/>
          </p:nvPr>
        </p:nvSpPr>
        <p:spPr>
          <a:xfrm>
            <a:off x="5183191" y="1403500"/>
            <a:ext cx="6172201" cy="4457552"/>
          </a:xfrm>
        </p:spPr>
        <p:txBody>
          <a:bodyPr>
            <a:normAutofit/>
          </a:bodyPr>
          <a:lstStyle>
            <a:lvl1pPr marL="0" indent="0">
              <a:buNone/>
              <a:defRPr sz="2400"/>
            </a:lvl1pPr>
            <a:lvl2pPr marL="457234" indent="0">
              <a:buNone/>
              <a:defRPr sz="2800"/>
            </a:lvl2pPr>
            <a:lvl3pPr marL="914469" indent="0">
              <a:buNone/>
              <a:defRPr sz="2400"/>
            </a:lvl3pPr>
            <a:lvl4pPr marL="1371703" indent="0">
              <a:buNone/>
              <a:defRPr sz="2000"/>
            </a:lvl4pPr>
            <a:lvl5pPr marL="1828937" indent="0">
              <a:buNone/>
              <a:defRPr sz="2000"/>
            </a:lvl5pPr>
            <a:lvl6pPr marL="2286172" indent="0">
              <a:buNone/>
              <a:defRPr sz="2000"/>
            </a:lvl6pPr>
            <a:lvl7pPr marL="2743406" indent="0">
              <a:buNone/>
              <a:defRPr sz="2000"/>
            </a:lvl7pPr>
            <a:lvl8pPr marL="3200640" indent="0">
              <a:buNone/>
              <a:defRPr sz="2000"/>
            </a:lvl8pPr>
            <a:lvl9pPr marL="3657874"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958F7E5-801E-4E7C-82CF-479D9657B48C}"/>
              </a:ext>
            </a:extLst>
          </p:cNvPr>
          <p:cNvSpPr>
            <a:spLocks noGrp="1"/>
          </p:cNvSpPr>
          <p:nvPr>
            <p:ph type="body" sz="half" idx="2"/>
          </p:nvPr>
        </p:nvSpPr>
        <p:spPr>
          <a:xfrm>
            <a:off x="839791" y="2392327"/>
            <a:ext cx="3932239" cy="3476662"/>
          </a:xfrm>
        </p:spPr>
        <p:txBody>
          <a:bodyPr/>
          <a:lstStyle>
            <a:lvl1pPr marL="0" indent="0" algn="ctr">
              <a:buNone/>
              <a:defRPr sz="1600"/>
            </a:lvl1pPr>
            <a:lvl2pPr marL="457234" indent="0">
              <a:buNone/>
              <a:defRPr sz="1401"/>
            </a:lvl2pPr>
            <a:lvl3pPr marL="914469" indent="0">
              <a:buNone/>
              <a:defRPr sz="1200"/>
            </a:lvl3pPr>
            <a:lvl4pPr marL="1371703" indent="0">
              <a:buNone/>
              <a:defRPr sz="1001"/>
            </a:lvl4pPr>
            <a:lvl5pPr marL="1828937" indent="0">
              <a:buNone/>
              <a:defRPr sz="1001"/>
            </a:lvl5pPr>
            <a:lvl6pPr marL="2286172" indent="0">
              <a:buNone/>
              <a:defRPr sz="1001"/>
            </a:lvl6pPr>
            <a:lvl7pPr marL="2743406" indent="0">
              <a:buNone/>
              <a:defRPr sz="1001"/>
            </a:lvl7pPr>
            <a:lvl8pPr marL="3200640" indent="0">
              <a:buNone/>
              <a:defRPr sz="1001"/>
            </a:lvl8pPr>
            <a:lvl9pPr marL="3657874" indent="0">
              <a:buNone/>
              <a:defRPr sz="1001"/>
            </a:lvl9pPr>
          </a:lstStyle>
          <a:p>
            <a:pPr lvl="0"/>
            <a:r>
              <a:rPr lang="en-US"/>
              <a:t>Click to edit Master text styles</a:t>
            </a:r>
          </a:p>
        </p:txBody>
      </p:sp>
    </p:spTree>
    <p:extLst>
      <p:ext uri="{BB962C8B-B14F-4D97-AF65-F5344CB8AC3E}">
        <p14:creationId xmlns:p14="http://schemas.microsoft.com/office/powerpoint/2010/main" val="14989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A567-E71B-4A1B-811B-F0BA5D501D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499DB5E-EEF1-496F-80D4-7199C71B9D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909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46C6A2-7E03-427B-856C-1FB8DC62165D}"/>
              </a:ext>
            </a:extLst>
          </p:cNvPr>
          <p:cNvSpPr>
            <a:spLocks noGrp="1"/>
          </p:cNvSpPr>
          <p:nvPr>
            <p:ph type="title" orient="vert"/>
          </p:nvPr>
        </p:nvSpPr>
        <p:spPr>
          <a:xfrm>
            <a:off x="8724903" y="1297171"/>
            <a:ext cx="2628900" cy="487979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5FA9127-FC96-4C34-840D-AF40B92BD2BF}"/>
              </a:ext>
            </a:extLst>
          </p:cNvPr>
          <p:cNvSpPr>
            <a:spLocks noGrp="1"/>
          </p:cNvSpPr>
          <p:nvPr>
            <p:ph type="body" orient="vert" idx="1"/>
          </p:nvPr>
        </p:nvSpPr>
        <p:spPr>
          <a:xfrm>
            <a:off x="838203" y="1297171"/>
            <a:ext cx="7734300" cy="48797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451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Applied Sciences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13BE-5448-41F4-B474-AC498F12B56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125DD7B-C4DB-4B9A-AFAC-9B524778D3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F381DA2-CE2B-4FA4-A16F-3E3E1F0C856A}"/>
              </a:ext>
            </a:extLst>
          </p:cNvPr>
          <p:cNvSpPr txBox="1">
            <a:spLocks/>
          </p:cNvSpPr>
          <p:nvPr userDrawn="1"/>
        </p:nvSpPr>
        <p:spPr>
          <a:xfrm>
            <a:off x="177975" y="6470671"/>
            <a:ext cx="3923415" cy="27712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1" b="0" kern="600" cap="all" spc="80" baseline="0" dirty="0">
                <a:solidFill>
                  <a:schemeClr val="tx1"/>
                </a:solidFill>
                <a:latin typeface="Franklin Gothic Book" panose="020B0503020102020204" pitchFamily="34" charset="0"/>
              </a:rPr>
              <a:t>PINC AI  |  </a:t>
            </a:r>
            <a:r>
              <a:rPr lang="en-US" sz="1001" b="1" kern="600" cap="all" spc="80" baseline="0" dirty="0">
                <a:solidFill>
                  <a:schemeClr val="tx1"/>
                </a:solidFill>
                <a:latin typeface="Franklin Gothic Book" panose="020B0503020102020204" pitchFamily="34" charset="0"/>
              </a:rPr>
              <a:t>applied sciences</a:t>
            </a:r>
          </a:p>
        </p:txBody>
      </p:sp>
      <p:pic>
        <p:nvPicPr>
          <p:cNvPr id="8" name="Picture 7" descr="Shape&#10;&#10;Description automatically generated with low confidence">
            <a:extLst>
              <a:ext uri="{FF2B5EF4-FFF2-40B4-BE49-F238E27FC236}">
                <a16:creationId xmlns:a16="http://schemas.microsoft.com/office/drawing/2014/main" id="{42E21E79-1670-DF49-88AF-35AE9C2A2D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1381" y="308345"/>
            <a:ext cx="510363" cy="510362"/>
          </a:xfrm>
          <a:prstGeom prst="rect">
            <a:avLst/>
          </a:prstGeom>
        </p:spPr>
      </p:pic>
    </p:spTree>
    <p:extLst>
      <p:ext uri="{BB962C8B-B14F-4D97-AF65-F5344CB8AC3E}">
        <p14:creationId xmlns:p14="http://schemas.microsoft.com/office/powerpoint/2010/main" val="3053865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2" name="Title 1"/>
          <p:cNvSpPr>
            <a:spLocks noGrp="1"/>
          </p:cNvSpPr>
          <p:nvPr>
            <p:ph type="title"/>
          </p:nvPr>
        </p:nvSpPr>
        <p:spPr>
          <a:xfrm>
            <a:off x="1784575" y="137161"/>
            <a:ext cx="9797831" cy="707886"/>
          </a:xfrm>
        </p:spPr>
        <p:txBody>
          <a:bodyPr/>
          <a:lstStyle/>
          <a:p>
            <a:r>
              <a:rPr lang="en-US"/>
              <a:t>Click to edit Master title style</a:t>
            </a:r>
          </a:p>
        </p:txBody>
      </p:sp>
      <p:sp>
        <p:nvSpPr>
          <p:cNvPr id="3" name="Subtitle 2"/>
          <p:cNvSpPr>
            <a:spLocks noGrp="1"/>
          </p:cNvSpPr>
          <p:nvPr>
            <p:ph type="subTitle" idx="1"/>
          </p:nvPr>
        </p:nvSpPr>
        <p:spPr>
          <a:xfrm>
            <a:off x="1784575" y="845047"/>
            <a:ext cx="9797831" cy="523220"/>
          </a:xfrm>
        </p:spPr>
        <p:txBody>
          <a:bodyPr wrap="square">
            <a:spAutoFit/>
          </a:bodyPr>
          <a:lstStyle>
            <a:lvl1pPr marL="0" indent="0" algn="r">
              <a:buNone/>
              <a:defRPr sz="2800">
                <a:solidFill>
                  <a:schemeClr val="accent1"/>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grpSp>
        <p:nvGrpSpPr>
          <p:cNvPr id="6" name="Group 5"/>
          <p:cNvGrpSpPr/>
          <p:nvPr userDrawn="1"/>
        </p:nvGrpSpPr>
        <p:grpSpPr>
          <a:xfrm>
            <a:off x="328178"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pic>
        <p:nvPicPr>
          <p:cNvPr id="12" name="Picture 11"/>
          <p:cNvPicPr>
            <a:picLocks noChangeAspect="1"/>
          </p:cNvPicPr>
          <p:nvPr userDrawn="1"/>
        </p:nvPicPr>
        <p:blipFill>
          <a:blip r:embed="rId3"/>
          <a:stretch>
            <a:fillRect/>
          </a:stretch>
        </p:blipFill>
        <p:spPr>
          <a:xfrm>
            <a:off x="156798" y="229541"/>
            <a:ext cx="1627775" cy="451143"/>
          </a:xfrm>
          <a:prstGeom prst="rect">
            <a:avLst/>
          </a:prstGeom>
        </p:spPr>
      </p:pic>
      <p:sp>
        <p:nvSpPr>
          <p:cNvPr id="13" name="Rectangle 12"/>
          <p:cNvSpPr/>
          <p:nvPr userDrawn="1"/>
        </p:nvSpPr>
        <p:spPr>
          <a:xfrm>
            <a:off x="173943" y="95860"/>
            <a:ext cx="1593495"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617549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95" y="137161"/>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95" y="845047"/>
            <a:ext cx="9797831" cy="523220"/>
          </a:xfrm>
        </p:spPr>
        <p:txBody>
          <a:bodyPr wrap="square">
            <a:spAutoFit/>
          </a:bodyPr>
          <a:lstStyle>
            <a:lvl1pPr marL="0" indent="0" algn="l">
              <a:buNone/>
              <a:defRPr sz="2800">
                <a:solidFill>
                  <a:schemeClr val="accent1"/>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grpSp>
        <p:nvGrpSpPr>
          <p:cNvPr id="6" name="Group 5"/>
          <p:cNvGrpSpPr/>
          <p:nvPr userDrawn="1"/>
        </p:nvGrpSpPr>
        <p:grpSpPr>
          <a:xfrm>
            <a:off x="328178"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90" y="229541"/>
            <a:ext cx="1627775" cy="451143"/>
          </a:xfrm>
          <a:prstGeom prst="rect">
            <a:avLst/>
          </a:prstGeom>
        </p:spPr>
      </p:pic>
      <p:sp>
        <p:nvSpPr>
          <p:cNvPr id="13" name="Rectangle 12"/>
          <p:cNvSpPr/>
          <p:nvPr userDrawn="1"/>
        </p:nvSpPr>
        <p:spPr>
          <a:xfrm>
            <a:off x="10522775" y="95860"/>
            <a:ext cx="1593495"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4286711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Righ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84575" y="137161"/>
            <a:ext cx="9797831" cy="707886"/>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784575" y="845047"/>
            <a:ext cx="9797831" cy="523220"/>
          </a:xfrm>
        </p:spPr>
        <p:txBody>
          <a:bodyPr wrap="square">
            <a:spAutoFit/>
          </a:bodyPr>
          <a:lstStyle>
            <a:lvl1pPr marL="0" indent="0" algn="r">
              <a:buNone/>
              <a:defRPr sz="2800">
                <a:solidFill>
                  <a:schemeClr val="accent1">
                    <a:lumMod val="60000"/>
                    <a:lumOff val="40000"/>
                  </a:schemeClr>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grpSp>
        <p:nvGrpSpPr>
          <p:cNvPr id="12" name="Group 11"/>
          <p:cNvGrpSpPr/>
          <p:nvPr userDrawn="1"/>
        </p:nvGrpSpPr>
        <p:grpSpPr>
          <a:xfrm>
            <a:off x="328174" y="6237312"/>
            <a:ext cx="439241" cy="439240"/>
            <a:chOff x="186858" y="6096003"/>
            <a:chExt cx="580550" cy="580549"/>
          </a:xfrm>
          <a:solidFill>
            <a:schemeClr val="bg1">
              <a:lumMod val="95000"/>
              <a:alpha val="25000"/>
            </a:schemeClr>
          </a:solidFill>
        </p:grpSpPr>
        <p:sp>
          <p:nvSpPr>
            <p:cNvPr id="13" name="Rectangle 12"/>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4" name="Rectangle 13"/>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5" name="Slide Number Placeholder 5"/>
          <p:cNvSpPr>
            <a:spLocks noGrp="1"/>
          </p:cNvSpPr>
          <p:nvPr>
            <p:ph type="sldNum" sz="quarter" idx="12"/>
          </p:nvPr>
        </p:nvSpPr>
        <p:spPr>
          <a:xfrm>
            <a:off x="328178" y="6237322"/>
            <a:ext cx="439241" cy="390437"/>
          </a:xfrm>
          <a:prstGeom prst="rect">
            <a:avLst/>
          </a:prstGeom>
          <a:noFill/>
        </p:spPr>
        <p:txBody>
          <a:bodyPr anchor="ctr"/>
          <a:lstStyle>
            <a:lvl1pPr algn="ctr">
              <a:defRPr sz="1401">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56802" y="229538"/>
            <a:ext cx="1622505" cy="448056"/>
          </a:xfrm>
          <a:prstGeom prst="rect">
            <a:avLst/>
          </a:prstGeom>
        </p:spPr>
      </p:pic>
      <p:sp>
        <p:nvSpPr>
          <p:cNvPr id="17" name="Rectangle 16"/>
          <p:cNvSpPr/>
          <p:nvPr userDrawn="1"/>
        </p:nvSpPr>
        <p:spPr>
          <a:xfrm>
            <a:off x="173943" y="95860"/>
            <a:ext cx="1593495"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spTree>
    <p:extLst>
      <p:ext uri="{BB962C8B-B14F-4D97-AF65-F5344CB8AC3E}">
        <p14:creationId xmlns:p14="http://schemas.microsoft.com/office/powerpoint/2010/main" val="2442668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Lef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95" y="137161"/>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95" y="845047"/>
            <a:ext cx="9797831" cy="523220"/>
          </a:xfrm>
        </p:spPr>
        <p:txBody>
          <a:bodyPr wrap="square">
            <a:spAutoFit/>
          </a:bodyPr>
          <a:lstStyle>
            <a:lvl1pPr marL="0" indent="0" algn="l">
              <a:buNone/>
              <a:defRPr sz="2800">
                <a:solidFill>
                  <a:schemeClr val="accent1">
                    <a:lumMod val="60000"/>
                    <a:lumOff val="40000"/>
                  </a:schemeClr>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grpSp>
        <p:nvGrpSpPr>
          <p:cNvPr id="13" name="Group 12"/>
          <p:cNvGrpSpPr/>
          <p:nvPr userDrawn="1"/>
        </p:nvGrpSpPr>
        <p:grpSpPr>
          <a:xfrm>
            <a:off x="328174" y="6237312"/>
            <a:ext cx="439241" cy="43924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6" name="Slide Number Placeholder 5"/>
          <p:cNvSpPr>
            <a:spLocks noGrp="1"/>
          </p:cNvSpPr>
          <p:nvPr>
            <p:ph type="sldNum" sz="quarter" idx="12"/>
          </p:nvPr>
        </p:nvSpPr>
        <p:spPr>
          <a:xfrm>
            <a:off x="328178" y="6237322"/>
            <a:ext cx="439241" cy="390437"/>
          </a:xfrm>
          <a:prstGeom prst="rect">
            <a:avLst/>
          </a:prstGeom>
          <a:noFill/>
        </p:spPr>
        <p:txBody>
          <a:bodyPr anchor="ctr"/>
          <a:lstStyle>
            <a:lvl1pPr algn="ctr">
              <a:defRPr sz="1401">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0493762" y="229538"/>
            <a:ext cx="1622505" cy="448056"/>
          </a:xfrm>
          <a:prstGeom prst="rect">
            <a:avLst/>
          </a:prstGeom>
        </p:spPr>
      </p:pic>
      <p:sp>
        <p:nvSpPr>
          <p:cNvPr id="17" name="Rectangle 16"/>
          <p:cNvSpPr/>
          <p:nvPr userDrawn="1"/>
        </p:nvSpPr>
        <p:spPr>
          <a:xfrm>
            <a:off x="10522775" y="95860"/>
            <a:ext cx="1593495"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1508064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spTree>
    <p:extLst>
      <p:ext uri="{BB962C8B-B14F-4D97-AF65-F5344CB8AC3E}">
        <p14:creationId xmlns:p14="http://schemas.microsoft.com/office/powerpoint/2010/main" val="282548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A11AD7E-2CA9-644C-9093-141C247ABF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11">
            <a:extLst>
              <a:ext uri="{FF2B5EF4-FFF2-40B4-BE49-F238E27FC236}">
                <a16:creationId xmlns:a16="http://schemas.microsoft.com/office/drawing/2014/main" id="{6014C8D5-0707-C345-B0F6-F70B5322252B}"/>
              </a:ext>
            </a:extLst>
          </p:cNvPr>
          <p:cNvSpPr>
            <a:spLocks noGrp="1"/>
          </p:cNvSpPr>
          <p:nvPr>
            <p:ph type="body" sz="quarter" idx="10" hasCustomPrompt="1"/>
          </p:nvPr>
        </p:nvSpPr>
        <p:spPr>
          <a:xfrm>
            <a:off x="2331859" y="2904772"/>
            <a:ext cx="7528295" cy="733849"/>
          </a:xfrm>
          <a:prstGeom prst="rect">
            <a:avLst/>
          </a:prstGeom>
        </p:spPr>
        <p:txBody>
          <a:bodyPr>
            <a:noAutofit/>
          </a:bodyPr>
          <a:lstStyle>
            <a:lvl1pPr marL="0" indent="0" algn="ctr">
              <a:buNone/>
              <a:defRPr sz="3600" b="1">
                <a:solidFill>
                  <a:schemeClr val="tx1"/>
                </a:solidFill>
                <a:latin typeface="Arial" panose="020B0604020202020204" pitchFamily="34" charset="0"/>
                <a:cs typeface="Arial" panose="020B0604020202020204" pitchFamily="34" charset="0"/>
              </a:defRPr>
            </a:lvl1pPr>
            <a:lvl2pPr marL="0" indent="0">
              <a:buNone/>
              <a:defRPr sz="4400"/>
            </a:lvl2pPr>
            <a:lvl3pPr>
              <a:defRPr sz="4400"/>
            </a:lvl3pPr>
            <a:lvl4pPr>
              <a:defRPr sz="4400"/>
            </a:lvl4pPr>
            <a:lvl5pPr>
              <a:defRPr sz="4400"/>
            </a:lvl5pPr>
          </a:lstStyle>
          <a:p>
            <a:pPr lvl="0"/>
            <a:r>
              <a:rPr lang="en-US"/>
              <a:t>Click to Edit Master Text Styles</a:t>
            </a:r>
          </a:p>
        </p:txBody>
      </p:sp>
      <p:sp>
        <p:nvSpPr>
          <p:cNvPr id="8" name="Text Placeholder 11">
            <a:extLst>
              <a:ext uri="{FF2B5EF4-FFF2-40B4-BE49-F238E27FC236}">
                <a16:creationId xmlns:a16="http://schemas.microsoft.com/office/drawing/2014/main" id="{F7871C7D-D70C-664F-A027-529638267ED2}"/>
              </a:ext>
            </a:extLst>
          </p:cNvPr>
          <p:cNvSpPr>
            <a:spLocks noGrp="1"/>
          </p:cNvSpPr>
          <p:nvPr>
            <p:ph type="body" sz="quarter" idx="11" hasCustomPrompt="1"/>
          </p:nvPr>
        </p:nvSpPr>
        <p:spPr>
          <a:xfrm>
            <a:off x="2331859" y="3717552"/>
            <a:ext cx="7528295" cy="550523"/>
          </a:xfrm>
          <a:prstGeom prst="rect">
            <a:avLst/>
          </a:prstGeom>
        </p:spPr>
        <p:txBody>
          <a:bodyPr>
            <a:noAutofit/>
          </a:bodyPr>
          <a:lstStyle>
            <a:lvl1pPr marL="0" indent="0" algn="ctr">
              <a:buNone/>
              <a:defRPr sz="1801" b="0" i="1">
                <a:solidFill>
                  <a:schemeClr val="tx1"/>
                </a:solidFill>
                <a:latin typeface="Arial" panose="020B0604020202020204" pitchFamily="34" charset="0"/>
                <a:cs typeface="Arial" panose="020B0604020202020204" pitchFamily="34" charset="0"/>
              </a:defRPr>
            </a:lvl1pPr>
            <a:lvl2pPr marL="0" indent="0">
              <a:buNone/>
              <a:defRPr sz="4400"/>
            </a:lvl2pPr>
            <a:lvl3pPr>
              <a:defRPr sz="4400"/>
            </a:lvl3pPr>
            <a:lvl4pPr>
              <a:defRPr sz="4400"/>
            </a:lvl4pPr>
            <a:lvl5pPr>
              <a:defRPr sz="4400"/>
            </a:lvl5pPr>
          </a:lstStyle>
          <a:p>
            <a:pPr lvl="0"/>
            <a:r>
              <a:rPr lang="en-US"/>
              <a:t>Click to Edit Master Text Styles</a:t>
            </a:r>
          </a:p>
        </p:txBody>
      </p:sp>
      <p:pic>
        <p:nvPicPr>
          <p:cNvPr id="13" name="Picture 12">
            <a:extLst>
              <a:ext uri="{FF2B5EF4-FFF2-40B4-BE49-F238E27FC236}">
                <a16:creationId xmlns:a16="http://schemas.microsoft.com/office/drawing/2014/main" id="{6336AAF3-DF9C-754A-83F5-312C80002EE7}"/>
              </a:ext>
            </a:extLst>
          </p:cNvPr>
          <p:cNvPicPr>
            <a:picLocks noChangeAspect="1"/>
          </p:cNvPicPr>
          <p:nvPr userDrawn="1"/>
        </p:nvPicPr>
        <p:blipFill>
          <a:blip r:embed="rId3"/>
          <a:stretch>
            <a:fillRect/>
          </a:stretch>
        </p:blipFill>
        <p:spPr>
          <a:xfrm>
            <a:off x="4784731" y="1463530"/>
            <a:ext cx="2622551" cy="295373"/>
          </a:xfrm>
          <a:prstGeom prst="rect">
            <a:avLst/>
          </a:prstGeom>
        </p:spPr>
      </p:pic>
    </p:spTree>
    <p:extLst>
      <p:ext uri="{BB962C8B-B14F-4D97-AF65-F5344CB8AC3E}">
        <p14:creationId xmlns:p14="http://schemas.microsoft.com/office/powerpoint/2010/main" val="3433848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0971"/>
            <a:ext cx="9144000" cy="193899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8" name="Picture 7">
            <a:hlinkClick r:id="rId2"/>
          </p:cNvPr>
          <p:cNvPicPr>
            <a:picLocks noChangeAspect="1"/>
          </p:cNvPicPr>
          <p:nvPr userDrawn="1"/>
        </p:nvPicPr>
        <p:blipFill>
          <a:blip r:embed="rId3"/>
          <a:stretch>
            <a:fillRect/>
          </a:stretch>
        </p:blipFill>
        <p:spPr>
          <a:xfrm>
            <a:off x="10200458" y="6214082"/>
            <a:ext cx="1627775"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9"/>
            <a:ext cx="1095488" cy="1083520"/>
          </a:xfrm>
          <a:prstGeom prst="rect">
            <a:avLst/>
          </a:prstGeom>
        </p:spPr>
      </p:pic>
      <p:grpSp>
        <p:nvGrpSpPr>
          <p:cNvPr id="11" name="Group 10"/>
          <p:cNvGrpSpPr/>
          <p:nvPr userDrawn="1"/>
        </p:nvGrpSpPr>
        <p:grpSpPr>
          <a:xfrm>
            <a:off x="8704792" y="6336798"/>
            <a:ext cx="1470980" cy="307905"/>
            <a:chOff x="8616280" y="6285754"/>
            <a:chExt cx="1470980" cy="307905"/>
          </a:xfrm>
        </p:grpSpPr>
        <p:sp>
          <p:nvSpPr>
            <p:cNvPr id="12" name="TextBox 11"/>
            <p:cNvSpPr txBox="1"/>
            <p:nvPr userDrawn="1"/>
          </p:nvSpPr>
          <p:spPr>
            <a:xfrm>
              <a:off x="8616280" y="6285754"/>
              <a:ext cx="1470980" cy="307905"/>
            </a:xfrm>
            <a:prstGeom prst="rect">
              <a:avLst/>
            </a:prstGeom>
            <a:noFill/>
          </p:spPr>
          <p:txBody>
            <a:bodyPr wrap="none" rtlCol="0">
              <a:spAutoFit/>
            </a:bodyPr>
            <a:lstStyle/>
            <a:p>
              <a:r>
                <a:rPr lang="en-US" sz="1401">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69"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1051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756029"/>
            <a:ext cx="11233248" cy="1938992"/>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a:hlinkClick r:id="rId2"/>
          </p:cNvPr>
          <p:cNvPicPr>
            <a:picLocks noChangeAspect="1"/>
          </p:cNvPicPr>
          <p:nvPr userDrawn="1"/>
        </p:nvPicPr>
        <p:blipFill>
          <a:blip r:embed="rId3"/>
          <a:stretch>
            <a:fillRect/>
          </a:stretch>
        </p:blipFill>
        <p:spPr>
          <a:xfrm>
            <a:off x="10200458" y="6214085"/>
            <a:ext cx="1627775"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9003"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52" y="170082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9"/>
            <a:ext cx="1095488" cy="1083520"/>
          </a:xfrm>
          <a:prstGeom prst="rect">
            <a:avLst/>
          </a:prstGeom>
        </p:spPr>
      </p:pic>
    </p:spTree>
    <p:extLst>
      <p:ext uri="{BB962C8B-B14F-4D97-AF65-F5344CB8AC3E}">
        <p14:creationId xmlns:p14="http://schemas.microsoft.com/office/powerpoint/2010/main" val="3284126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95" y="137161"/>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95" y="845047"/>
            <a:ext cx="9797831" cy="523220"/>
          </a:xfrm>
        </p:spPr>
        <p:txBody>
          <a:bodyPr wrap="square">
            <a:spAutoFit/>
          </a:bodyPr>
          <a:lstStyle>
            <a:lvl1pPr marL="0" indent="0" algn="l">
              <a:buNone/>
              <a:defRPr sz="2800">
                <a:solidFill>
                  <a:schemeClr val="accent1"/>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grpSp>
        <p:nvGrpSpPr>
          <p:cNvPr id="6" name="Group 5"/>
          <p:cNvGrpSpPr/>
          <p:nvPr userDrawn="1"/>
        </p:nvGrpSpPr>
        <p:grpSpPr>
          <a:xfrm>
            <a:off x="328178"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90" y="229541"/>
            <a:ext cx="1627775" cy="451143"/>
          </a:xfrm>
          <a:prstGeom prst="rect">
            <a:avLst/>
          </a:prstGeom>
        </p:spPr>
      </p:pic>
      <p:sp>
        <p:nvSpPr>
          <p:cNvPr id="13" name="Rectangle 12"/>
          <p:cNvSpPr/>
          <p:nvPr userDrawn="1"/>
        </p:nvSpPr>
        <p:spPr>
          <a:xfrm>
            <a:off x="10522775" y="95860"/>
            <a:ext cx="1593495"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802793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 Left">
    <p:bg>
      <p:bgPr>
        <a:solidFill>
          <a:srgbClr val="011E2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95" y="137161"/>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95" y="845047"/>
            <a:ext cx="9797831" cy="523220"/>
          </a:xfrm>
        </p:spPr>
        <p:txBody>
          <a:bodyPr wrap="square">
            <a:spAutoFit/>
          </a:bodyPr>
          <a:lstStyle>
            <a:lvl1pPr marL="0" indent="0" algn="l">
              <a:buNone/>
              <a:defRPr sz="2800">
                <a:solidFill>
                  <a:schemeClr val="accent1"/>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grpSp>
        <p:nvGrpSpPr>
          <p:cNvPr id="6" name="Group 5"/>
          <p:cNvGrpSpPr/>
          <p:nvPr userDrawn="1"/>
        </p:nvGrpSpPr>
        <p:grpSpPr>
          <a:xfrm>
            <a:off x="328178" y="6237312"/>
            <a:ext cx="439241" cy="439240"/>
            <a:chOff x="186858" y="6096003"/>
            <a:chExt cx="580550" cy="580549"/>
          </a:xfrm>
          <a:solidFill>
            <a:srgbClr val="011E29">
              <a:alpha val="25000"/>
            </a:srgb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solidFill>
                  <a:schemeClr val="tx1"/>
                </a:solidFill>
              </a:endParaRPr>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chemeClr val="tx1"/>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90" y="229541"/>
            <a:ext cx="1627775" cy="451143"/>
          </a:xfrm>
          <a:prstGeom prst="rect">
            <a:avLst/>
          </a:prstGeom>
        </p:spPr>
      </p:pic>
      <p:sp>
        <p:nvSpPr>
          <p:cNvPr id="13" name="Rectangle 12"/>
          <p:cNvSpPr/>
          <p:nvPr userDrawn="1"/>
        </p:nvSpPr>
        <p:spPr>
          <a:xfrm>
            <a:off x="10522775" y="95860"/>
            <a:ext cx="1593495" cy="720080"/>
          </a:xfrm>
          <a:prstGeom prst="rect">
            <a:avLst/>
          </a:prstGeom>
          <a:solidFill>
            <a:srgbClr val="011E29">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2994651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 Left">
    <p:bg>
      <p:bgPr>
        <a:solidFill>
          <a:srgbClr val="011E29"/>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328178" y="6237312"/>
            <a:ext cx="439241" cy="439240"/>
            <a:chOff x="186858" y="6096003"/>
            <a:chExt cx="580550" cy="580549"/>
          </a:xfrm>
          <a:solidFill>
            <a:srgbClr val="011E29">
              <a:alpha val="25000"/>
            </a:srgb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1">
                <a:solidFill>
                  <a:schemeClr val="tx1"/>
                </a:solidFill>
              </a:endParaRPr>
            </a:p>
          </p:txBody>
        </p:sp>
      </p:grpSp>
      <p:sp>
        <p:nvSpPr>
          <p:cNvPr id="10" name="Slide Number Placeholder 5"/>
          <p:cNvSpPr>
            <a:spLocks noGrp="1"/>
          </p:cNvSpPr>
          <p:nvPr>
            <p:ph type="sldNum" sz="quarter" idx="12"/>
          </p:nvPr>
        </p:nvSpPr>
        <p:spPr>
          <a:xfrm>
            <a:off x="328178" y="6237322"/>
            <a:ext cx="439241" cy="390437"/>
          </a:xfrm>
          <a:prstGeom prst="rect">
            <a:avLst/>
          </a:prstGeom>
        </p:spPr>
        <p:txBody>
          <a:bodyPr anchor="ctr"/>
          <a:lstStyle>
            <a:lvl1pPr algn="ctr">
              <a:defRPr sz="1401">
                <a:solidFill>
                  <a:schemeClr val="tx1"/>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spTree>
    <p:extLst>
      <p:ext uri="{BB962C8B-B14F-4D97-AF65-F5344CB8AC3E}">
        <p14:creationId xmlns:p14="http://schemas.microsoft.com/office/powerpoint/2010/main" val="70098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1"/>
            <a:ext cx="1095488" cy="1083520"/>
          </a:xfrm>
          <a:prstGeom prst="rect">
            <a:avLst/>
          </a:prstGeom>
        </p:spPr>
      </p:pic>
    </p:spTree>
    <p:extLst>
      <p:ext uri="{BB962C8B-B14F-4D97-AF65-F5344CB8AC3E}">
        <p14:creationId xmlns:p14="http://schemas.microsoft.com/office/powerpoint/2010/main" val="38438250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011E2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0971"/>
            <a:ext cx="9144000" cy="193899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8" name="Picture 7">
            <a:hlinkClick r:id="rId2"/>
          </p:cNvPr>
          <p:cNvPicPr>
            <a:picLocks noChangeAspect="1"/>
          </p:cNvPicPr>
          <p:nvPr userDrawn="1"/>
        </p:nvPicPr>
        <p:blipFill>
          <a:blip r:embed="rId3"/>
          <a:stretch>
            <a:fillRect/>
          </a:stretch>
        </p:blipFill>
        <p:spPr>
          <a:xfrm>
            <a:off x="10200458" y="6214082"/>
            <a:ext cx="1627775"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9"/>
            <a:ext cx="1095488" cy="1083520"/>
          </a:xfrm>
          <a:prstGeom prst="rect">
            <a:avLst/>
          </a:prstGeom>
        </p:spPr>
      </p:pic>
      <p:grpSp>
        <p:nvGrpSpPr>
          <p:cNvPr id="11" name="Group 10"/>
          <p:cNvGrpSpPr/>
          <p:nvPr userDrawn="1"/>
        </p:nvGrpSpPr>
        <p:grpSpPr>
          <a:xfrm>
            <a:off x="8704792" y="6336798"/>
            <a:ext cx="1470980" cy="307905"/>
            <a:chOff x="8616280" y="6285754"/>
            <a:chExt cx="1470980" cy="307905"/>
          </a:xfrm>
        </p:grpSpPr>
        <p:sp>
          <p:nvSpPr>
            <p:cNvPr id="12" name="TextBox 11"/>
            <p:cNvSpPr txBox="1"/>
            <p:nvPr userDrawn="1"/>
          </p:nvSpPr>
          <p:spPr>
            <a:xfrm>
              <a:off x="8616280" y="6285754"/>
              <a:ext cx="1470980" cy="307905"/>
            </a:xfrm>
            <a:prstGeom prst="rect">
              <a:avLst/>
            </a:prstGeom>
            <a:noFill/>
          </p:spPr>
          <p:txBody>
            <a:bodyPr wrap="none" rtlCol="0">
              <a:spAutoFit/>
            </a:bodyPr>
            <a:lstStyle/>
            <a:p>
              <a:r>
                <a:rPr lang="en-US" sz="1401">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69"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Shape">
            <a:extLst>
              <a:ext uri="{FF2B5EF4-FFF2-40B4-BE49-F238E27FC236}">
                <a16:creationId xmlns:a16="http://schemas.microsoft.com/office/drawing/2014/main" id="{203B1FB1-3B55-4A89-81ED-EC3F691AC634}"/>
              </a:ext>
            </a:extLst>
          </p:cNvPr>
          <p:cNvSpPr/>
          <p:nvPr userDrawn="1"/>
        </p:nvSpPr>
        <p:spPr>
          <a:xfrm>
            <a:off x="10828646" y="3301767"/>
            <a:ext cx="200483" cy="2004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4" name="Shape">
            <a:extLst>
              <a:ext uri="{FF2B5EF4-FFF2-40B4-BE49-F238E27FC236}">
                <a16:creationId xmlns:a16="http://schemas.microsoft.com/office/drawing/2014/main" id="{8D8F09B9-7762-49B5-A8BC-F077297FEE80}"/>
              </a:ext>
            </a:extLst>
          </p:cNvPr>
          <p:cNvSpPr/>
          <p:nvPr userDrawn="1"/>
        </p:nvSpPr>
        <p:spPr>
          <a:xfrm>
            <a:off x="3719738" y="1399716"/>
            <a:ext cx="200483" cy="2004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5" name="Shape">
            <a:extLst>
              <a:ext uri="{FF2B5EF4-FFF2-40B4-BE49-F238E27FC236}">
                <a16:creationId xmlns:a16="http://schemas.microsoft.com/office/drawing/2014/main" id="{7D34B914-4834-4BD9-A0CF-B365EC73333B}"/>
              </a:ext>
            </a:extLst>
          </p:cNvPr>
          <p:cNvSpPr/>
          <p:nvPr userDrawn="1"/>
        </p:nvSpPr>
        <p:spPr>
          <a:xfrm>
            <a:off x="1423762" y="2638066"/>
            <a:ext cx="200483" cy="2004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6" name="Shape">
            <a:extLst>
              <a:ext uri="{FF2B5EF4-FFF2-40B4-BE49-F238E27FC236}">
                <a16:creationId xmlns:a16="http://schemas.microsoft.com/office/drawing/2014/main" id="{2F292F8F-0F7E-4497-B1B4-66470646189A}"/>
              </a:ext>
            </a:extLst>
          </p:cNvPr>
          <p:cNvSpPr/>
          <p:nvPr userDrawn="1"/>
        </p:nvSpPr>
        <p:spPr>
          <a:xfrm>
            <a:off x="1624248" y="4394473"/>
            <a:ext cx="367303" cy="3673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7" name="Shape">
            <a:extLst>
              <a:ext uri="{FF2B5EF4-FFF2-40B4-BE49-F238E27FC236}">
                <a16:creationId xmlns:a16="http://schemas.microsoft.com/office/drawing/2014/main" id="{899A2AD6-C859-434E-A20A-37FAF203DA9E}"/>
              </a:ext>
            </a:extLst>
          </p:cNvPr>
          <p:cNvSpPr/>
          <p:nvPr userDrawn="1"/>
        </p:nvSpPr>
        <p:spPr>
          <a:xfrm>
            <a:off x="3143678" y="5074156"/>
            <a:ext cx="367303" cy="3673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8" name="Shape">
            <a:extLst>
              <a:ext uri="{FF2B5EF4-FFF2-40B4-BE49-F238E27FC236}">
                <a16:creationId xmlns:a16="http://schemas.microsoft.com/office/drawing/2014/main" id="{83352FBD-3EF6-4479-A478-6202E5A523A7}"/>
              </a:ext>
            </a:extLst>
          </p:cNvPr>
          <p:cNvSpPr/>
          <p:nvPr userDrawn="1"/>
        </p:nvSpPr>
        <p:spPr>
          <a:xfrm>
            <a:off x="11412594" y="332657"/>
            <a:ext cx="228027" cy="2160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19" name="Shape">
            <a:extLst>
              <a:ext uri="{FF2B5EF4-FFF2-40B4-BE49-F238E27FC236}">
                <a16:creationId xmlns:a16="http://schemas.microsoft.com/office/drawing/2014/main" id="{6E0B3CAF-D77F-49C4-A7DF-71CD75AF991D}"/>
              </a:ext>
            </a:extLst>
          </p:cNvPr>
          <p:cNvSpPr/>
          <p:nvPr userDrawn="1"/>
        </p:nvSpPr>
        <p:spPr>
          <a:xfrm>
            <a:off x="7896206" y="364579"/>
            <a:ext cx="228027" cy="2160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0" name="Shape">
            <a:extLst>
              <a:ext uri="{FF2B5EF4-FFF2-40B4-BE49-F238E27FC236}">
                <a16:creationId xmlns:a16="http://schemas.microsoft.com/office/drawing/2014/main" id="{FA1B8313-091A-4163-882D-1B1B89E1F8A5}"/>
              </a:ext>
            </a:extLst>
          </p:cNvPr>
          <p:cNvSpPr/>
          <p:nvPr userDrawn="1"/>
        </p:nvSpPr>
        <p:spPr>
          <a:xfrm>
            <a:off x="9638156" y="4549472"/>
            <a:ext cx="383635" cy="3836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1" name="Shape">
            <a:extLst>
              <a:ext uri="{FF2B5EF4-FFF2-40B4-BE49-F238E27FC236}">
                <a16:creationId xmlns:a16="http://schemas.microsoft.com/office/drawing/2014/main" id="{B40DAC94-35A7-49DA-BC82-A161A7588AFC}"/>
              </a:ext>
            </a:extLst>
          </p:cNvPr>
          <p:cNvSpPr/>
          <p:nvPr userDrawn="1"/>
        </p:nvSpPr>
        <p:spPr>
          <a:xfrm>
            <a:off x="359570" y="165052"/>
            <a:ext cx="383635" cy="3836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2" name="Shape">
            <a:extLst>
              <a:ext uri="{FF2B5EF4-FFF2-40B4-BE49-F238E27FC236}">
                <a16:creationId xmlns:a16="http://schemas.microsoft.com/office/drawing/2014/main" id="{AD8E18DE-1825-471F-9AF4-EB811ECECECB}"/>
              </a:ext>
            </a:extLst>
          </p:cNvPr>
          <p:cNvSpPr/>
          <p:nvPr userDrawn="1"/>
        </p:nvSpPr>
        <p:spPr>
          <a:xfrm>
            <a:off x="10715302" y="5717199"/>
            <a:ext cx="111307" cy="111304"/>
          </a:xfrm>
          <a:custGeom>
            <a:avLst/>
            <a:gdLst/>
            <a:ahLst/>
            <a:cxnLst>
              <a:cxn ang="0">
                <a:pos x="wd2" y="hd2"/>
              </a:cxn>
              <a:cxn ang="5400000">
                <a:pos x="wd2" y="hd2"/>
              </a:cxn>
              <a:cxn ang="10800000">
                <a:pos x="wd2" y="hd2"/>
              </a:cxn>
              <a:cxn ang="16200000">
                <a:pos x="wd2" y="hd2"/>
              </a:cxn>
            </a:cxnLst>
            <a:rect l="0" t="0" r="r" b="b"/>
            <a:pathLst>
              <a:path w="21600" h="21600" extrusionOk="0">
                <a:moveTo>
                  <a:pt x="10889" y="0"/>
                </a:moveTo>
                <a:lnTo>
                  <a:pt x="13388" y="8211"/>
                </a:lnTo>
                <a:lnTo>
                  <a:pt x="21600" y="10711"/>
                </a:lnTo>
                <a:lnTo>
                  <a:pt x="13388" y="13389"/>
                </a:lnTo>
                <a:lnTo>
                  <a:pt x="10889" y="21600"/>
                </a:lnTo>
                <a:lnTo>
                  <a:pt x="8390" y="13389"/>
                </a:lnTo>
                <a:lnTo>
                  <a:pt x="0" y="10711"/>
                </a:lnTo>
                <a:lnTo>
                  <a:pt x="8390" y="8211"/>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3" name="Shape">
            <a:extLst>
              <a:ext uri="{FF2B5EF4-FFF2-40B4-BE49-F238E27FC236}">
                <a16:creationId xmlns:a16="http://schemas.microsoft.com/office/drawing/2014/main" id="{7ED24A60-9690-4622-86AB-233991BFC947}"/>
              </a:ext>
            </a:extLst>
          </p:cNvPr>
          <p:cNvSpPr/>
          <p:nvPr userDrawn="1"/>
        </p:nvSpPr>
        <p:spPr>
          <a:xfrm>
            <a:off x="7136796" y="5732859"/>
            <a:ext cx="111301" cy="111306"/>
          </a:xfrm>
          <a:custGeom>
            <a:avLst/>
            <a:gdLst/>
            <a:ahLst/>
            <a:cxnLst>
              <a:cxn ang="0">
                <a:pos x="wd2" y="hd2"/>
              </a:cxn>
              <a:cxn ang="5400000">
                <a:pos x="wd2" y="hd2"/>
              </a:cxn>
              <a:cxn ang="10800000">
                <a:pos x="wd2" y="hd2"/>
              </a:cxn>
              <a:cxn ang="16200000">
                <a:pos x="wd2" y="hd2"/>
              </a:cxn>
            </a:cxnLst>
            <a:rect l="0" t="0" r="r" b="b"/>
            <a:pathLst>
              <a:path w="21600" h="21600" extrusionOk="0">
                <a:moveTo>
                  <a:pt x="10889" y="0"/>
                </a:moveTo>
                <a:lnTo>
                  <a:pt x="13389" y="8212"/>
                </a:lnTo>
                <a:lnTo>
                  <a:pt x="21600" y="10711"/>
                </a:lnTo>
                <a:lnTo>
                  <a:pt x="13389" y="13210"/>
                </a:lnTo>
                <a:lnTo>
                  <a:pt x="10889" y="21600"/>
                </a:lnTo>
                <a:lnTo>
                  <a:pt x="8211" y="13210"/>
                </a:lnTo>
                <a:lnTo>
                  <a:pt x="0" y="10711"/>
                </a:lnTo>
                <a:lnTo>
                  <a:pt x="8211" y="8212"/>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
        <p:nvSpPr>
          <p:cNvPr id="24" name="Shape">
            <a:extLst>
              <a:ext uri="{FF2B5EF4-FFF2-40B4-BE49-F238E27FC236}">
                <a16:creationId xmlns:a16="http://schemas.microsoft.com/office/drawing/2014/main" id="{1E744778-8D9F-4452-8626-9FFB69F445C8}"/>
              </a:ext>
            </a:extLst>
          </p:cNvPr>
          <p:cNvSpPr/>
          <p:nvPr userDrawn="1"/>
        </p:nvSpPr>
        <p:spPr>
          <a:xfrm>
            <a:off x="551389" y="5620067"/>
            <a:ext cx="221691" cy="222608"/>
          </a:xfrm>
          <a:custGeom>
            <a:avLst/>
            <a:gdLst/>
            <a:ahLst/>
            <a:cxnLst>
              <a:cxn ang="0">
                <a:pos x="wd2" y="hd2"/>
              </a:cxn>
              <a:cxn ang="5400000">
                <a:pos x="wd2" y="hd2"/>
              </a:cxn>
              <a:cxn ang="10800000">
                <a:pos x="wd2" y="hd2"/>
              </a:cxn>
              <a:cxn ang="16200000">
                <a:pos x="wd2" y="hd2"/>
              </a:cxn>
            </a:cxnLst>
            <a:rect l="0" t="0" r="r" b="b"/>
            <a:pathLst>
              <a:path w="21600" h="21600" extrusionOk="0">
                <a:moveTo>
                  <a:pt x="10755" y="0"/>
                </a:moveTo>
                <a:lnTo>
                  <a:pt x="13355" y="8212"/>
                </a:lnTo>
                <a:lnTo>
                  <a:pt x="21600" y="10800"/>
                </a:lnTo>
                <a:lnTo>
                  <a:pt x="13355" y="13299"/>
                </a:lnTo>
                <a:lnTo>
                  <a:pt x="10755" y="21600"/>
                </a:lnTo>
                <a:lnTo>
                  <a:pt x="8246" y="13299"/>
                </a:lnTo>
                <a:lnTo>
                  <a:pt x="0" y="10800"/>
                </a:lnTo>
                <a:lnTo>
                  <a:pt x="8246" y="8212"/>
                </a:lnTo>
                <a:close/>
              </a:path>
            </a:pathLst>
          </a:custGeom>
          <a:solidFill>
            <a:srgbClr val="4A5058"/>
          </a:solidFill>
          <a:ln w="12700">
            <a:miter lim="400000"/>
          </a:ln>
        </p:spPr>
        <p:txBody>
          <a:bodyPr lIns="38100" tIns="38100" rIns="38100" bIns="38100" anchor="ctr"/>
          <a:lstStyle/>
          <a:p>
            <a:pPr>
              <a:defRPr sz="3000">
                <a:solidFill>
                  <a:srgbClr val="FFFFFF"/>
                </a:solidFill>
              </a:defRPr>
            </a:pPr>
            <a:endParaRPr sz="3001"/>
          </a:p>
        </p:txBody>
      </p:sp>
    </p:spTree>
    <p:extLst>
      <p:ext uri="{BB962C8B-B14F-4D97-AF65-F5344CB8AC3E}">
        <p14:creationId xmlns:p14="http://schemas.microsoft.com/office/powerpoint/2010/main" val="35036516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011E2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756029"/>
            <a:ext cx="11233248" cy="1938992"/>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a:hlinkClick r:id="rId2"/>
          </p:cNvPr>
          <p:cNvPicPr>
            <a:picLocks noChangeAspect="1"/>
          </p:cNvPicPr>
          <p:nvPr userDrawn="1"/>
        </p:nvPicPr>
        <p:blipFill>
          <a:blip r:embed="rId3"/>
          <a:stretch>
            <a:fillRect/>
          </a:stretch>
        </p:blipFill>
        <p:spPr>
          <a:xfrm>
            <a:off x="10200458" y="6214085"/>
            <a:ext cx="1627775"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9003"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52" y="170082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9"/>
            <a:ext cx="1095488" cy="1083520"/>
          </a:xfrm>
          <a:prstGeom prst="rect">
            <a:avLst/>
          </a:prstGeom>
        </p:spPr>
      </p:pic>
    </p:spTree>
    <p:extLst>
      <p:ext uri="{BB962C8B-B14F-4D97-AF65-F5344CB8AC3E}">
        <p14:creationId xmlns:p14="http://schemas.microsoft.com/office/powerpoint/2010/main" val="3820795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grpSp>
        <p:nvGrpSpPr>
          <p:cNvPr id="5" name="Group 4"/>
          <p:cNvGrpSpPr/>
          <p:nvPr userDrawn="1"/>
        </p:nvGrpSpPr>
        <p:grpSpPr>
          <a:xfrm>
            <a:off x="328169" y="6237312"/>
            <a:ext cx="439241" cy="43924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gr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
        <p:nvSpPr>
          <p:cNvPr id="16"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sp>
        <p:nvSpPr>
          <p:cNvPr id="10" name="Sous-titre 2"/>
          <p:cNvSpPr>
            <a:spLocks noGrp="1"/>
          </p:cNvSpPr>
          <p:nvPr>
            <p:ph type="subTitle" idx="1"/>
          </p:nvPr>
        </p:nvSpPr>
        <p:spPr>
          <a:xfrm>
            <a:off x="623888" y="620688"/>
            <a:ext cx="7694645" cy="288032"/>
          </a:xfrm>
        </p:spPr>
        <p:txBody>
          <a:bodyPr anchor="ctr">
            <a:noAutofit/>
          </a:bodyPr>
          <a:lstStyle>
            <a:lvl1pPr marL="0" indent="0" algn="l">
              <a:buNone/>
              <a:defRPr sz="1600" cap="small" baseline="0">
                <a:solidFill>
                  <a:srgbClr val="2F3A46"/>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11" name="Espace réservé du titre 1"/>
          <p:cNvSpPr>
            <a:spLocks noGrp="1"/>
          </p:cNvSpPr>
          <p:nvPr>
            <p:ph type="title"/>
          </p:nvPr>
        </p:nvSpPr>
        <p:spPr>
          <a:xfrm>
            <a:off x="623888" y="3078"/>
            <a:ext cx="7694645" cy="617612"/>
          </a:xfrm>
          <a:prstGeom prst="rect">
            <a:avLst/>
          </a:prstGeom>
        </p:spPr>
        <p:txBody>
          <a:bodyPr vert="horz" lIns="91440" tIns="45720" rIns="91440" bIns="45720" rtlCol="0" anchor="ctr">
            <a:normAutofit/>
          </a:bodyPr>
          <a:lstStyle>
            <a:lvl1pPr algn="l">
              <a:defRPr>
                <a:solidFill>
                  <a:srgbClr val="2F3A46"/>
                </a:solidFill>
              </a:defRPr>
            </a:lvl1pPr>
          </a:lstStyle>
          <a:p>
            <a:r>
              <a:rPr lang="fr-FR" dirty="0"/>
              <a:t>Modifiez le style du titre</a:t>
            </a:r>
            <a:endParaRPr lang="en-US" dirty="0"/>
          </a:p>
        </p:txBody>
      </p:sp>
      <p:pic>
        <p:nvPicPr>
          <p:cNvPr id="12" name="Picture 11"/>
          <p:cNvPicPr>
            <a:picLocks noChangeAspect="1"/>
          </p:cNvPicPr>
          <p:nvPr userDrawn="1"/>
        </p:nvPicPr>
        <p:blipFill>
          <a:blip r:embed="rId3"/>
          <a:stretch>
            <a:fillRect/>
          </a:stretch>
        </p:blipFill>
        <p:spPr>
          <a:xfrm>
            <a:off x="10344472" y="100099"/>
            <a:ext cx="1627773" cy="451143"/>
          </a:xfrm>
          <a:prstGeom prst="rect">
            <a:avLst/>
          </a:prstGeom>
        </p:spPr>
      </p:pic>
    </p:spTree>
    <p:extLst>
      <p:ext uri="{BB962C8B-B14F-4D97-AF65-F5344CB8AC3E}">
        <p14:creationId xmlns:p14="http://schemas.microsoft.com/office/powerpoint/2010/main" val="1241893425"/>
      </p:ext>
    </p:extLst>
  </p:cSld>
  <p:clrMapOvr>
    <a:masterClrMapping/>
  </p:clrMapOvr>
  <p:extLst>
    <p:ext uri="{DCECCB84-F9BA-43D5-87BE-67443E8EF086}">
      <p15:sldGuideLst xmlns:p15="http://schemas.microsoft.com/office/powerpoint/2012/main">
        <p15:guide id="1" pos="3840">
          <p15:clr>
            <a:srgbClr val="FBAE40"/>
          </p15:clr>
        </p15:guide>
        <p15:guide id="2" pos="7287">
          <p15:clr>
            <a:srgbClr val="FBAE40"/>
          </p15:clr>
        </p15:guide>
        <p15:guide id="3" pos="39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066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Text">
            <a:extLst>
              <a:ext uri="{FF2B5EF4-FFF2-40B4-BE49-F238E27FC236}">
                <a16:creationId xmlns:a16="http://schemas.microsoft.com/office/drawing/2014/main" id="{8048701F-5B75-2647-9F84-B1DD9A9D6966}"/>
              </a:ext>
            </a:extLst>
          </p:cNvPr>
          <p:cNvSpPr txBox="1">
            <a:spLocks noGrp="1"/>
          </p:cNvSpPr>
          <p:nvPr>
            <p:ph type="title"/>
          </p:nvPr>
        </p:nvSpPr>
        <p:spPr>
          <a:xfrm>
            <a:off x="1065321" y="219645"/>
            <a:ext cx="10826112" cy="5774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defRPr sz="2400" b="1">
                <a:latin typeface="Arial" panose="020B0604020202020204" pitchFamily="34" charset="0"/>
                <a:cs typeface="Arial" panose="020B0604020202020204" pitchFamily="34" charset="0"/>
              </a:defRPr>
            </a:lvl1pPr>
          </a:lstStyle>
          <a:p>
            <a:r>
              <a:rPr lang="en-US"/>
              <a:t>Click to edit Master title style</a:t>
            </a:r>
            <a:endParaRPr/>
          </a:p>
        </p:txBody>
      </p:sp>
      <p:sp>
        <p:nvSpPr>
          <p:cNvPr id="5" name="Text Placeholder 2">
            <a:extLst>
              <a:ext uri="{FF2B5EF4-FFF2-40B4-BE49-F238E27FC236}">
                <a16:creationId xmlns:a16="http://schemas.microsoft.com/office/drawing/2014/main" id="{7E316201-59D1-F24A-8E97-A4BA2CF2AD51}"/>
              </a:ext>
            </a:extLst>
          </p:cNvPr>
          <p:cNvSpPr>
            <a:spLocks noGrp="1"/>
          </p:cNvSpPr>
          <p:nvPr>
            <p:ph type="body" sz="quarter" idx="10"/>
          </p:nvPr>
        </p:nvSpPr>
        <p:spPr>
          <a:xfrm>
            <a:off x="1065219" y="1130302"/>
            <a:ext cx="10826751" cy="4915498"/>
          </a:xfrm>
          <a:prstGeom prst="rect">
            <a:avLst/>
          </a:prstGeom>
        </p:spPr>
        <p:txBody>
          <a:bodyPr lIns="0"/>
          <a:lstStyle>
            <a:lvl1pPr>
              <a:defRPr sz="1801">
                <a:latin typeface="Arial" panose="020B0604020202020204" pitchFamily="34" charset="0"/>
                <a:cs typeface="Arial" panose="020B0604020202020204" pitchFamily="34" charset="0"/>
              </a:defRPr>
            </a:lvl1pPr>
            <a:lvl2pPr>
              <a:defRPr sz="1801">
                <a:latin typeface="Arial" panose="020B0604020202020204" pitchFamily="34" charset="0"/>
                <a:cs typeface="Arial" panose="020B0604020202020204" pitchFamily="34" charset="0"/>
              </a:defRPr>
            </a:lvl2pPr>
            <a:lvl3pPr>
              <a:defRPr sz="1801">
                <a:latin typeface="Arial" panose="020B0604020202020204" pitchFamily="34" charset="0"/>
                <a:cs typeface="Arial" panose="020B0604020202020204" pitchFamily="34" charset="0"/>
              </a:defRPr>
            </a:lvl3pPr>
            <a:lvl4pPr>
              <a:defRPr sz="1801">
                <a:latin typeface="Arial" panose="020B0604020202020204" pitchFamily="34" charset="0"/>
                <a:cs typeface="Arial" panose="020B0604020202020204" pitchFamily="34" charset="0"/>
              </a:defRPr>
            </a:lvl4pPr>
            <a:lvl5pPr>
              <a:defRPr sz="1801">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2115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1">
    <p:bg>
      <p:bgPr>
        <a:solidFill>
          <a:schemeClr val="accent1"/>
        </a:solidFill>
        <a:effectLst/>
      </p:bgPr>
    </p:bg>
    <p:spTree>
      <p:nvGrpSpPr>
        <p:cNvPr id="1" name=""/>
        <p:cNvGrpSpPr/>
        <p:nvPr/>
      </p:nvGrpSpPr>
      <p:grpSpPr>
        <a:xfrm>
          <a:off x="0" y="0"/>
          <a:ext cx="0" cy="0"/>
          <a:chOff x="0" y="0"/>
          <a:chExt cx="0" cy="0"/>
        </a:xfrm>
      </p:grpSpPr>
      <p:sp>
        <p:nvSpPr>
          <p:cNvPr id="7" name="Figure">
            <a:extLst>
              <a:ext uri="{FF2B5EF4-FFF2-40B4-BE49-F238E27FC236}">
                <a16:creationId xmlns:a16="http://schemas.microsoft.com/office/drawing/2014/main" id="{0DFD6B67-4EBF-4059-B726-B133E1C8983A}"/>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igure">
            <a:extLst>
              <a:ext uri="{FF2B5EF4-FFF2-40B4-BE49-F238E27FC236}">
                <a16:creationId xmlns:a16="http://schemas.microsoft.com/office/drawing/2014/main" id="{A6AFB5AB-00A5-42C5-8B89-0D4DEAD0012C}"/>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 name="Figure">
            <a:extLst>
              <a:ext uri="{FF2B5EF4-FFF2-40B4-BE49-F238E27FC236}">
                <a16:creationId xmlns:a16="http://schemas.microsoft.com/office/drawing/2014/main" id="{F853A99F-53BE-43F4-B45A-A2127E017721}"/>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igure">
            <a:extLst>
              <a:ext uri="{FF2B5EF4-FFF2-40B4-BE49-F238E27FC236}">
                <a16:creationId xmlns:a16="http://schemas.microsoft.com/office/drawing/2014/main" id="{523540BF-0941-4408-B229-3B101068B60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5">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BD5C64BF-08E2-4135-B576-782BCC1358BD}"/>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284B6DC6-7C4D-44E7-9164-F5FAB39BEF1C}"/>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3161928" y="2072667"/>
            <a:ext cx="5868144" cy="2387600"/>
          </a:xfrm>
        </p:spPr>
        <p:txBody>
          <a:bodyPr anchor="b"/>
          <a:lstStyle>
            <a:lvl1pPr algn="ctr">
              <a:defRPr sz="6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3161928" y="4552342"/>
            <a:ext cx="5868144"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8328248" y="6356350"/>
            <a:ext cx="3025552" cy="365125"/>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19432681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7" name="Figure">
            <a:extLst>
              <a:ext uri="{FF2B5EF4-FFF2-40B4-BE49-F238E27FC236}">
                <a16:creationId xmlns:a16="http://schemas.microsoft.com/office/drawing/2014/main" id="{0DFD6B67-4EBF-4059-B726-B133E1C8983A}"/>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igure">
            <a:extLst>
              <a:ext uri="{FF2B5EF4-FFF2-40B4-BE49-F238E27FC236}">
                <a16:creationId xmlns:a16="http://schemas.microsoft.com/office/drawing/2014/main" id="{A6AFB5AB-00A5-42C5-8B89-0D4DEAD0012C}"/>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 name="Figure">
            <a:extLst>
              <a:ext uri="{FF2B5EF4-FFF2-40B4-BE49-F238E27FC236}">
                <a16:creationId xmlns:a16="http://schemas.microsoft.com/office/drawing/2014/main" id="{F853A99F-53BE-43F4-B45A-A2127E017721}"/>
              </a:ext>
            </a:extLst>
          </p:cNvPr>
          <p:cNvSpPr/>
          <p:nvPr userDrawn="1"/>
        </p:nvSpPr>
        <p:spPr>
          <a:xfrm>
            <a:off x="2368461" y="1388997"/>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igure">
            <a:extLst>
              <a:ext uri="{FF2B5EF4-FFF2-40B4-BE49-F238E27FC236}">
                <a16:creationId xmlns:a16="http://schemas.microsoft.com/office/drawing/2014/main" id="{523540BF-0941-4408-B229-3B101068B60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1">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BD5C64BF-08E2-4135-B576-782BCC1358BD}"/>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284B6DC6-7C4D-44E7-9164-F5FAB39BEF1C}"/>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3161928" y="2072667"/>
            <a:ext cx="5868144" cy="2387600"/>
          </a:xfrm>
        </p:spPr>
        <p:txBody>
          <a:bodyPr anchor="b"/>
          <a:lstStyle>
            <a:lvl1pPr algn="ctr">
              <a:defRPr sz="6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3161928" y="4552342"/>
            <a:ext cx="5868144"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8328248" y="6356350"/>
            <a:ext cx="3025552" cy="365125"/>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16224937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40821924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w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838200" y="2060848"/>
            <a:ext cx="10515600" cy="4116115"/>
          </a:xfrm>
        </p:spPr>
        <p:txBody>
          <a:bodyPr>
            <a:normAutofit/>
          </a:bodyPr>
          <a:lstStyle>
            <a:lvl1pPr marL="569913" indent="-569913">
              <a:spcAft>
                <a:spcPts val="1200"/>
              </a:spcAft>
              <a:buFontTx/>
              <a:buBlip>
                <a:blip r:embed="rId2"/>
              </a:buBlip>
              <a:tabLst>
                <a:tab pos="914400" algn="l"/>
              </a:tabLst>
              <a:defRPr sz="3600"/>
            </a:lvl1pPr>
            <a:lvl2pPr marL="685800" indent="-228600">
              <a:spcAft>
                <a:spcPts val="1200"/>
              </a:spcAft>
              <a:buFontTx/>
              <a:buBlip>
                <a:blip r:embed="rId2"/>
              </a:buBlip>
              <a:tabLst>
                <a:tab pos="914400" algn="l"/>
              </a:tabLst>
              <a:defRPr sz="3200"/>
            </a:lvl2pPr>
            <a:lvl3pPr marL="1143000" indent="-228600">
              <a:spcAft>
                <a:spcPts val="1200"/>
              </a:spcAft>
              <a:buFontTx/>
              <a:buBlip>
                <a:blip r:embed="rId2"/>
              </a:buBlip>
              <a:tabLst>
                <a:tab pos="914400" algn="l"/>
              </a:tabLst>
              <a:defRPr sz="2800"/>
            </a:lvl3pPr>
            <a:lvl4pPr marL="1600200" indent="-228600">
              <a:spcAft>
                <a:spcPts val="1200"/>
              </a:spcAft>
              <a:buFontTx/>
              <a:buBlip>
                <a:blip r:embed="rId2"/>
              </a:buBlip>
              <a:tabLst>
                <a:tab pos="914400" algn="l"/>
              </a:tabLst>
              <a:defRPr sz="2400"/>
            </a:lvl4pPr>
            <a:lvl5pPr marL="2057400" indent="-228600">
              <a:spcAft>
                <a:spcPts val="1200"/>
              </a:spcAft>
              <a:buFontTx/>
              <a:buBlip>
                <a:blip r:embed="rId2"/>
              </a:buBlip>
              <a:tabLst>
                <a:tab pos="914400" algn="l"/>
              </a:tabLs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7" name="Freeform: Shape 16">
            <a:extLst>
              <a:ext uri="{FF2B5EF4-FFF2-40B4-BE49-F238E27FC236}">
                <a16:creationId xmlns:a16="http://schemas.microsoft.com/office/drawing/2014/main" id="{44C2378E-37F4-4D35-A4CE-098A70BB67C3}"/>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1551977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w Numb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solidFill>
                  <a:schemeClr val="accent5">
                    <a:lumMod val="20000"/>
                    <a:lumOff val="8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E762276-1662-4EB6-B7CB-4BCCA4334D09}"/>
              </a:ext>
            </a:extLst>
          </p:cNvPr>
          <p:cNvSpPr>
            <a:spLocks noGrp="1"/>
          </p:cNvSpPr>
          <p:nvPr>
            <p:ph idx="1"/>
          </p:nvPr>
        </p:nvSpPr>
        <p:spPr>
          <a:xfrm>
            <a:off x="838200" y="2060848"/>
            <a:ext cx="10515600" cy="4116115"/>
          </a:xfrm>
        </p:spPr>
        <p:txBody>
          <a:bodyPr>
            <a:normAutofit/>
          </a:bodyPr>
          <a:lstStyle>
            <a:lvl1pPr marL="569913" indent="-569913">
              <a:spcAft>
                <a:spcPts val="1200"/>
              </a:spcAft>
              <a:buFontTx/>
              <a:buBlip>
                <a:blip r:embed="rId2"/>
              </a:buBlip>
              <a:tabLst>
                <a:tab pos="914400" algn="l"/>
              </a:tabLst>
              <a:defRPr sz="3600">
                <a:solidFill>
                  <a:schemeClr val="accent5">
                    <a:lumMod val="20000"/>
                    <a:lumOff val="80000"/>
                  </a:schemeClr>
                </a:solidFill>
              </a:defRPr>
            </a:lvl1pPr>
            <a:lvl2pPr marL="685800" indent="-228600">
              <a:spcAft>
                <a:spcPts val="1200"/>
              </a:spcAft>
              <a:buFontTx/>
              <a:buBlip>
                <a:blip r:embed="rId2"/>
              </a:buBlip>
              <a:tabLst>
                <a:tab pos="914400" algn="l"/>
              </a:tabLst>
              <a:defRPr sz="3200">
                <a:solidFill>
                  <a:schemeClr val="accent5">
                    <a:lumMod val="20000"/>
                    <a:lumOff val="80000"/>
                  </a:schemeClr>
                </a:solidFill>
              </a:defRPr>
            </a:lvl2pPr>
            <a:lvl3pPr marL="1143000" indent="-228600">
              <a:spcAft>
                <a:spcPts val="1200"/>
              </a:spcAft>
              <a:buFontTx/>
              <a:buBlip>
                <a:blip r:embed="rId2"/>
              </a:buBlip>
              <a:tabLst>
                <a:tab pos="914400" algn="l"/>
              </a:tabLst>
              <a:defRPr sz="2800">
                <a:solidFill>
                  <a:schemeClr val="accent5">
                    <a:lumMod val="20000"/>
                    <a:lumOff val="80000"/>
                  </a:schemeClr>
                </a:solidFill>
              </a:defRPr>
            </a:lvl3pPr>
            <a:lvl4pPr marL="1600200" indent="-228600">
              <a:spcAft>
                <a:spcPts val="1200"/>
              </a:spcAft>
              <a:buFontTx/>
              <a:buBlip>
                <a:blip r:embed="rId2"/>
              </a:buBlip>
              <a:tabLst>
                <a:tab pos="914400" algn="l"/>
              </a:tabLst>
              <a:defRPr sz="2400">
                <a:solidFill>
                  <a:schemeClr val="accent5">
                    <a:lumMod val="20000"/>
                    <a:lumOff val="80000"/>
                  </a:schemeClr>
                </a:solidFill>
              </a:defRPr>
            </a:lvl4pPr>
            <a:lvl5pPr marL="2057400" indent="-228600">
              <a:spcAft>
                <a:spcPts val="1200"/>
              </a:spcAft>
              <a:buFontTx/>
              <a:buBlip>
                <a:blip r:embed="rId2"/>
              </a:buBlip>
              <a:tabLst>
                <a:tab pos="914400" algn="l"/>
              </a:tabLst>
              <a:defRPr sz="2400">
                <a:solidFill>
                  <a:schemeClr val="accent5">
                    <a:lumMod val="20000"/>
                    <a:lumOff val="8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1" name="Freeform: Shape 20">
            <a:extLst>
              <a:ext uri="{FF2B5EF4-FFF2-40B4-BE49-F238E27FC236}">
                <a16:creationId xmlns:a16="http://schemas.microsoft.com/office/drawing/2014/main" id="{9A5997A6-0989-4ABE-9EE2-FAC905B671FA}"/>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42134869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982974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w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30" name="Picture Placeholder 29">
            <a:extLst>
              <a:ext uri="{FF2B5EF4-FFF2-40B4-BE49-F238E27FC236}">
                <a16:creationId xmlns:a16="http://schemas.microsoft.com/office/drawing/2014/main" id="{5E753932-AFD4-4105-9EE3-5F7970C933DA}"/>
              </a:ext>
            </a:extLst>
          </p:cNvPr>
          <p:cNvSpPr>
            <a:spLocks noGrp="1"/>
          </p:cNvSpPr>
          <p:nvPr>
            <p:ph type="pic" sz="quarter" idx="13"/>
          </p:nvPr>
        </p:nvSpPr>
        <p:spPr>
          <a:xfrm>
            <a:off x="6831385"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lvl1pPr>
          </a:lstStyle>
          <a:p>
            <a:endParaRPr lang="en-US"/>
          </a:p>
        </p:txBody>
      </p:sp>
    </p:spTree>
    <p:extLst>
      <p:ext uri="{BB962C8B-B14F-4D97-AF65-F5344CB8AC3E}">
        <p14:creationId xmlns:p14="http://schemas.microsoft.com/office/powerpoint/2010/main" val="1735187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2">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bg2">
              <a:alpha val="60000"/>
            </a:schemeClr>
          </a:solidFill>
          <a:ln w="12700">
            <a:miter lim="400000"/>
          </a:ln>
        </p:spPr>
        <p:txBody>
          <a:bodyPr wrap="square" lIns="38100" tIns="38100" rIns="38100" bIns="38100" anchor="ctr">
            <a:noAutofit/>
          </a:bodyP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37123766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w Photo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2">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bg2">
              <a:alpha val="60000"/>
            </a:schemeClr>
          </a:solidFill>
          <a:ln w="12700">
            <a:miter lim="400000"/>
          </a:ln>
        </p:spPr>
        <p:txBody>
          <a:bodyPr wrap="square" lIns="38100" tIns="38100" rIns="38100" bIns="38100" anchor="ctr">
            <a:noAutofit/>
          </a:bodyP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70000"/>
            </a:schemeClr>
          </a:solidFill>
          <a:ln w="12700">
            <a:miter lim="400000"/>
          </a:ln>
        </p:spPr>
        <p:txBody>
          <a:bodyPr lIns="38100" tIns="38100" rIns="38100" bIns="38100" anchor="ctr"/>
          <a:lstStyle/>
          <a:p>
            <a:pPr marR="0" lvl="0" indent="0" algn="ctr" defTabSz="457200" fontAlgn="auto" hangingPunct="0">
              <a:lnSpc>
                <a:spcPct val="100000"/>
              </a:lnSpc>
              <a:spcBef>
                <a:spcPts val="0"/>
              </a:spcBef>
              <a:spcAft>
                <a:spcPts val="0"/>
              </a:spcAft>
              <a:buClrTx/>
              <a:buSzTx/>
              <a:buFontTx/>
              <a:buNone/>
              <a:tabLst/>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3" name="Picture Placeholder 29">
            <a:extLst>
              <a:ext uri="{FF2B5EF4-FFF2-40B4-BE49-F238E27FC236}">
                <a16:creationId xmlns:a16="http://schemas.microsoft.com/office/drawing/2014/main" id="{7B140BD1-698E-4732-9187-BE372F8EAB17}"/>
              </a:ext>
            </a:extLst>
          </p:cNvPr>
          <p:cNvSpPr>
            <a:spLocks noGrp="1"/>
          </p:cNvSpPr>
          <p:nvPr>
            <p:ph type="pic" sz="quarter" idx="13"/>
          </p:nvPr>
        </p:nvSpPr>
        <p:spPr>
          <a:xfrm>
            <a:off x="6831385"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p:spPr>
        <p:txBody>
          <a:bodyPr wrap="square" tIns="1097280">
            <a:noAutofit/>
          </a:bodyPr>
          <a:lstStyle>
            <a:lvl1pPr algn="ctr">
              <a:defRPr>
                <a:solidFill>
                  <a:schemeClr val="bg1"/>
                </a:solidFill>
              </a:defRPr>
            </a:lvl1pPr>
          </a:lstStyle>
          <a:p>
            <a:endParaRPr lang="en-US"/>
          </a:p>
        </p:txBody>
      </p:sp>
    </p:spTree>
    <p:extLst>
      <p:ext uri="{BB962C8B-B14F-4D97-AF65-F5344CB8AC3E}">
        <p14:creationId xmlns:p14="http://schemas.microsoft.com/office/powerpoint/2010/main" val="1079475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3754"/>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268429"/>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E6D3A46D-7F78-4A59-A12D-5EE07C50BFCD}"/>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reeform: Shape 19">
            <a:extLst>
              <a:ext uri="{FF2B5EF4-FFF2-40B4-BE49-F238E27FC236}">
                <a16:creationId xmlns:a16="http://schemas.microsoft.com/office/drawing/2014/main" id="{33E765F1-E837-4960-9A2B-971A41844935}"/>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7B0794A8-5CB9-4466-B2A1-B736C2408414}"/>
              </a:ext>
            </a:extLst>
          </p:cNvPr>
          <p:cNvSpPr/>
          <p:nvPr userDrawn="1"/>
        </p:nvSpPr>
        <p:spPr>
          <a:xfrm>
            <a:off x="3208844" y="1651975"/>
            <a:ext cx="7779006" cy="5348770"/>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igure">
            <a:extLst>
              <a:ext uri="{FF2B5EF4-FFF2-40B4-BE49-F238E27FC236}">
                <a16:creationId xmlns:a16="http://schemas.microsoft.com/office/drawing/2014/main" id="{43D2B85A-0851-443A-B2F7-A5A2AC52A21C}"/>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Tree>
    <p:extLst>
      <p:ext uri="{BB962C8B-B14F-4D97-AF65-F5344CB8AC3E}">
        <p14:creationId xmlns:p14="http://schemas.microsoft.com/office/powerpoint/2010/main" val="1963289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9408-F4C8-47CD-81BF-7825AABF8820}"/>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F4C88E74-5723-40CC-B599-2A612C0C6476}"/>
              </a:ext>
            </a:extLst>
          </p:cNvPr>
          <p:cNvSpPr>
            <a:spLocks noGrp="1"/>
          </p:cNvSpPr>
          <p:nvPr>
            <p:ph type="ftr" sz="quarter" idx="11"/>
          </p:nvPr>
        </p:nvSpPr>
        <p:spPr>
          <a:xfrm>
            <a:off x="-1" y="6681510"/>
            <a:ext cx="11338560" cy="107722"/>
          </a:xfrm>
        </p:spPr>
        <p:txBody>
          <a:bodyPr/>
          <a:lstStyle/>
          <a:p>
            <a:r>
              <a:rPr lang="en-US"/>
              <a:t>© 2020 Intelligent Medical Objects, Inc. All rights reserved. IMO and INTELLIGENT MEDICAL OBJECTS are registered trademarks of Intelligent Medical Objects, Inc. IMO confidential information, not to be shared with third party without IMO consent.</a:t>
            </a:r>
          </a:p>
        </p:txBody>
      </p:sp>
      <p:sp>
        <p:nvSpPr>
          <p:cNvPr id="5" name="Slide Number Placeholder 4">
            <a:extLst>
              <a:ext uri="{FF2B5EF4-FFF2-40B4-BE49-F238E27FC236}">
                <a16:creationId xmlns:a16="http://schemas.microsoft.com/office/drawing/2014/main" id="{A6EA8906-4968-4FA6-8C88-10A8E81AEF2F}"/>
              </a:ext>
            </a:extLst>
          </p:cNvPr>
          <p:cNvSpPr>
            <a:spLocks noGrp="1"/>
          </p:cNvSpPr>
          <p:nvPr>
            <p:ph type="sldNum" sz="quarter" idx="12"/>
          </p:nvPr>
        </p:nvSpPr>
        <p:spPr>
          <a:xfrm>
            <a:off x="11382382" y="6666129"/>
            <a:ext cx="809625" cy="138499"/>
          </a:xfrm>
        </p:spPr>
        <p:txBody>
          <a:bodyPr/>
          <a:lstStyle/>
          <a:p>
            <a:fld id="{EBB78760-D051-40DE-A3DB-2840AA77A25B}" type="slidenum">
              <a:rPr lang="en-US" smtClean="0"/>
              <a:t>‹#›</a:t>
            </a:fld>
            <a:endParaRPr lang="en-US"/>
          </a:p>
        </p:txBody>
      </p:sp>
    </p:spTree>
    <p:extLst>
      <p:ext uri="{BB962C8B-B14F-4D97-AF65-F5344CB8AC3E}">
        <p14:creationId xmlns:p14="http://schemas.microsoft.com/office/powerpoint/2010/main" val="12584400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2 w Phot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3754"/>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268429"/>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6CA2A693-AE58-4C41-825A-D32BC0811ACB}"/>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reeform: Shape 14">
            <a:extLst>
              <a:ext uri="{FF2B5EF4-FFF2-40B4-BE49-F238E27FC236}">
                <a16:creationId xmlns:a16="http://schemas.microsoft.com/office/drawing/2014/main" id="{6F82D26C-ABC8-4121-9D52-27E8B77173C3}"/>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0A40D36-2BD3-4F77-92AA-A95427EF3D43}"/>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Picture Placeholder 19">
            <a:extLst>
              <a:ext uri="{FF2B5EF4-FFF2-40B4-BE49-F238E27FC236}">
                <a16:creationId xmlns:a16="http://schemas.microsoft.com/office/drawing/2014/main" id="{99B1E94F-6B0A-4BB6-BFB9-6DB8090FBAA7}"/>
              </a:ext>
            </a:extLst>
          </p:cNvPr>
          <p:cNvSpPr>
            <a:spLocks noGrp="1"/>
          </p:cNvSpPr>
          <p:nvPr>
            <p:ph type="pic" sz="quarter" idx="13"/>
          </p:nvPr>
        </p:nvSpPr>
        <p:spPr>
          <a:xfrm>
            <a:off x="3208844" y="1651909"/>
            <a:ext cx="7779006" cy="5206089"/>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txBody>
          <a:bodyPr wrap="square" tIns="1645920" anchor="t">
            <a:noAutofit/>
          </a:bodyPr>
          <a:lstStyle>
            <a:lvl1pPr algn="ctr">
              <a:defRPr/>
            </a:lvl1pPr>
          </a:lstStyle>
          <a:p>
            <a:endParaRPr lang="en-US"/>
          </a:p>
        </p:txBody>
      </p:sp>
    </p:spTree>
    <p:extLst>
      <p:ext uri="{BB962C8B-B14F-4D97-AF65-F5344CB8AC3E}">
        <p14:creationId xmlns:p14="http://schemas.microsoft.com/office/powerpoint/2010/main" val="3879434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2 w Photo (bi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405909"/>
            <a:ext cx="10515600" cy="1197687"/>
          </a:xfrm>
        </p:spPr>
        <p:txBody>
          <a:bodyPr anchor="b"/>
          <a:lstStyle>
            <a:lvl1pPr>
              <a:defRPr sz="6000">
                <a:solidFill>
                  <a:schemeClr val="accent4"/>
                </a:solidFill>
              </a:defRPr>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1630584"/>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22" name="Freeform: Shape 21">
            <a:extLst>
              <a:ext uri="{FF2B5EF4-FFF2-40B4-BE49-F238E27FC236}">
                <a16:creationId xmlns:a16="http://schemas.microsoft.com/office/drawing/2014/main" id="{B09E196A-2B73-4233-A237-4B183A27C60C}"/>
              </a:ext>
            </a:extLst>
          </p:cNvPr>
          <p:cNvSpPr/>
          <p:nvPr userDrawn="1"/>
        </p:nvSpPr>
        <p:spPr>
          <a:xfrm>
            <a:off x="4874400" y="980564"/>
            <a:ext cx="5337219" cy="5877435"/>
          </a:xfrm>
          <a:custGeom>
            <a:avLst/>
            <a:gdLst>
              <a:gd name="connsiteX0" fmla="*/ 2668564 w 5337219"/>
              <a:gd name="connsiteY0" fmla="*/ 4 h 5877435"/>
              <a:gd name="connsiteX1" fmla="*/ 5298463 w 5337219"/>
              <a:gd name="connsiteY1" fmla="*/ 2313679 h 5877435"/>
              <a:gd name="connsiteX2" fmla="*/ 4814532 w 5337219"/>
              <a:gd name="connsiteY2" fmla="*/ 5839447 h 5877435"/>
              <a:gd name="connsiteX3" fmla="*/ 4792182 w 5337219"/>
              <a:gd name="connsiteY3" fmla="*/ 5877435 h 5877435"/>
              <a:gd name="connsiteX4" fmla="*/ 2010121 w 5337219"/>
              <a:gd name="connsiteY4" fmla="*/ 5877435 h 5877435"/>
              <a:gd name="connsiteX5" fmla="*/ 1990508 w 5337219"/>
              <a:gd name="connsiteY5" fmla="*/ 5861996 h 5877435"/>
              <a:gd name="connsiteX6" fmla="*/ 13028 w 5337219"/>
              <a:gd name="connsiteY6" fmla="*/ 2845602 h 5877435"/>
              <a:gd name="connsiteX7" fmla="*/ 2397045 w 5337219"/>
              <a:gd name="connsiteY7" fmla="*/ 13894 h 5877435"/>
              <a:gd name="connsiteX8" fmla="*/ 2668564 w 5337219"/>
              <a:gd name="connsiteY8" fmla="*/ 4 h 587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7219" h="5877435">
                <a:moveTo>
                  <a:pt x="2668564" y="4"/>
                </a:moveTo>
                <a:cubicBezTo>
                  <a:pt x="4014395" y="-2472"/>
                  <a:pt x="5165470" y="985268"/>
                  <a:pt x="5298463" y="2313679"/>
                </a:cubicBezTo>
                <a:cubicBezTo>
                  <a:pt x="5395814" y="3287847"/>
                  <a:pt x="5335779" y="4887236"/>
                  <a:pt x="4814532" y="5839447"/>
                </a:cubicBezTo>
                <a:lnTo>
                  <a:pt x="4792182" y="5877435"/>
                </a:lnTo>
                <a:lnTo>
                  <a:pt x="2010121" y="5877435"/>
                </a:lnTo>
                <a:lnTo>
                  <a:pt x="1990508" y="5861996"/>
                </a:lnTo>
                <a:cubicBezTo>
                  <a:pt x="984465" y="5040513"/>
                  <a:pt x="101529" y="3731409"/>
                  <a:pt x="13028" y="2845602"/>
                </a:cubicBezTo>
                <a:cubicBezTo>
                  <a:pt x="-131154" y="1428631"/>
                  <a:pt x="937953" y="160764"/>
                  <a:pt x="2397045" y="13894"/>
                </a:cubicBezTo>
                <a:cubicBezTo>
                  <a:pt x="2488255" y="4735"/>
                  <a:pt x="2578842" y="169"/>
                  <a:pt x="2668564" y="4"/>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0" name="Freeform: Shape 19">
            <a:extLst>
              <a:ext uri="{FF2B5EF4-FFF2-40B4-BE49-F238E27FC236}">
                <a16:creationId xmlns:a16="http://schemas.microsoft.com/office/drawing/2014/main" id="{7A7148EA-E1BB-48D0-8BFB-BE2CA7C08F52}"/>
              </a:ext>
            </a:extLst>
          </p:cNvPr>
          <p:cNvSpPr/>
          <p:nvPr userDrawn="1"/>
        </p:nvSpPr>
        <p:spPr>
          <a:xfrm>
            <a:off x="3830303" y="2049794"/>
            <a:ext cx="7895563" cy="4808204"/>
          </a:xfrm>
          <a:custGeom>
            <a:avLst/>
            <a:gdLst>
              <a:gd name="connsiteX0" fmla="*/ 5369884 w 7895563"/>
              <a:gd name="connsiteY0" fmla="*/ 1078 h 4808204"/>
              <a:gd name="connsiteX1" fmla="*/ 7862727 w 7895563"/>
              <a:gd name="connsiteY1" fmla="*/ 1675871 h 4808204"/>
              <a:gd name="connsiteX2" fmla="*/ 5732088 w 7895563"/>
              <a:gd name="connsiteY2" fmla="*/ 4760070 h 4808204"/>
              <a:gd name="connsiteX3" fmla="*/ 5620342 w 7895563"/>
              <a:gd name="connsiteY3" fmla="*/ 4808204 h 4808204"/>
              <a:gd name="connsiteX4" fmla="*/ 549240 w 7895563"/>
              <a:gd name="connsiteY4" fmla="*/ 4808204 h 4808204"/>
              <a:gd name="connsiteX5" fmla="*/ 486839 w 7895563"/>
              <a:gd name="connsiteY5" fmla="*/ 4767416 h 4808204"/>
              <a:gd name="connsiteX6" fmla="*/ 98819 w 7895563"/>
              <a:gd name="connsiteY6" fmla="*/ 4313512 h 4808204"/>
              <a:gd name="connsiteX7" fmla="*/ 3527321 w 7895563"/>
              <a:gd name="connsiteY7" fmla="*/ 325893 h 4808204"/>
              <a:gd name="connsiteX8" fmla="*/ 5369884 w 7895563"/>
              <a:gd name="connsiteY8" fmla="*/ 1078 h 48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5563" h="4808204">
                <a:moveTo>
                  <a:pt x="5369884" y="1078"/>
                </a:moveTo>
                <a:cubicBezTo>
                  <a:pt x="7190903" y="-38494"/>
                  <a:pt x="7755976" y="1021217"/>
                  <a:pt x="7862727" y="1675871"/>
                </a:cubicBezTo>
                <a:cubicBezTo>
                  <a:pt x="8103812" y="3154214"/>
                  <a:pt x="6979491" y="4179076"/>
                  <a:pt x="5732088" y="4760070"/>
                </a:cubicBezTo>
                <a:lnTo>
                  <a:pt x="5620342" y="4808204"/>
                </a:lnTo>
                <a:lnTo>
                  <a:pt x="549240" y="4808204"/>
                </a:lnTo>
                <a:lnTo>
                  <a:pt x="486839" y="4767416"/>
                </a:lnTo>
                <a:cubicBezTo>
                  <a:pt x="312414" y="4637640"/>
                  <a:pt x="179004" y="4486459"/>
                  <a:pt x="98819" y="4313512"/>
                </a:cubicBezTo>
                <a:cubicBezTo>
                  <a:pt x="-492886" y="3040495"/>
                  <a:pt x="1689731" y="875246"/>
                  <a:pt x="3527321" y="325893"/>
                </a:cubicBezTo>
                <a:cubicBezTo>
                  <a:pt x="4251648" y="109422"/>
                  <a:pt x="4859999" y="12158"/>
                  <a:pt x="5369884" y="1078"/>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0A40D36-2BD3-4F77-92AA-A95427EF3D43}"/>
              </a:ext>
            </a:extLst>
          </p:cNvPr>
          <p:cNvSpPr/>
          <p:nvPr userDrawn="1"/>
        </p:nvSpPr>
        <p:spPr>
          <a:xfrm>
            <a:off x="2711624" y="4784458"/>
            <a:ext cx="973269" cy="991612"/>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bg2">
              <a:alpha val="1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7" name="Figure">
            <a:extLst>
              <a:ext uri="{FF2B5EF4-FFF2-40B4-BE49-F238E27FC236}">
                <a16:creationId xmlns:a16="http://schemas.microsoft.com/office/drawing/2014/main" id="{B833C6E6-D2AD-4F4D-A36B-8F197824B45A}"/>
              </a:ext>
            </a:extLst>
          </p:cNvPr>
          <p:cNvSpPr/>
          <p:nvPr userDrawn="1"/>
        </p:nvSpPr>
        <p:spPr>
          <a:xfrm>
            <a:off x="10319088" y="1254199"/>
            <a:ext cx="671883" cy="6399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Picture Placeholder 14">
            <a:extLst>
              <a:ext uri="{FF2B5EF4-FFF2-40B4-BE49-F238E27FC236}">
                <a16:creationId xmlns:a16="http://schemas.microsoft.com/office/drawing/2014/main" id="{D6588FD2-164B-4DDE-9260-E26517416615}"/>
              </a:ext>
            </a:extLst>
          </p:cNvPr>
          <p:cNvSpPr>
            <a:spLocks noGrp="1"/>
          </p:cNvSpPr>
          <p:nvPr>
            <p:ph type="pic" sz="quarter" idx="13"/>
          </p:nvPr>
        </p:nvSpPr>
        <p:spPr>
          <a:xfrm>
            <a:off x="3208844" y="1651909"/>
            <a:ext cx="7779006" cy="5206089"/>
          </a:xfrm>
          <a:custGeom>
            <a:avLst/>
            <a:gdLst>
              <a:gd name="connsiteX0" fmla="*/ 6499213 w 7779006"/>
              <a:gd name="connsiteY0" fmla="*/ 1020 h 5206089"/>
              <a:gd name="connsiteX1" fmla="*/ 7779006 w 7779006"/>
              <a:gd name="connsiteY1" fmla="*/ 1995083 h 5206089"/>
              <a:gd name="connsiteX2" fmla="*/ 5373114 w 7779006"/>
              <a:gd name="connsiteY2" fmla="*/ 5176751 h 5206089"/>
              <a:gd name="connsiteX3" fmla="*/ 5288242 w 7779006"/>
              <a:gd name="connsiteY3" fmla="*/ 5206089 h 5206089"/>
              <a:gd name="connsiteX4" fmla="*/ 3576433 w 7779006"/>
              <a:gd name="connsiteY4" fmla="*/ 5206089 h 5206089"/>
              <a:gd name="connsiteX5" fmla="*/ 3473560 w 7779006"/>
              <a:gd name="connsiteY5" fmla="*/ 5176751 h 5206089"/>
              <a:gd name="connsiteX6" fmla="*/ 0 w 7779006"/>
              <a:gd name="connsiteY6" fmla="*/ 1995083 h 5206089"/>
              <a:gd name="connsiteX7" fmla="*/ 4755998 w 7779006"/>
              <a:gd name="connsiteY7" fmla="*/ 520786 h 5206089"/>
              <a:gd name="connsiteX8" fmla="*/ 6499213 w 7779006"/>
              <a:gd name="connsiteY8" fmla="*/ 1020 h 52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9006" h="5206089">
                <a:moveTo>
                  <a:pt x="6499213" y="1020"/>
                </a:moveTo>
                <a:cubicBezTo>
                  <a:pt x="7461712" y="34580"/>
                  <a:pt x="7779006" y="892631"/>
                  <a:pt x="7779006" y="1995083"/>
                </a:cubicBezTo>
                <a:cubicBezTo>
                  <a:pt x="7779006" y="3297982"/>
                  <a:pt x="6649940" y="4697672"/>
                  <a:pt x="5373114" y="5176751"/>
                </a:cubicBezTo>
                <a:lnTo>
                  <a:pt x="5288242" y="5206089"/>
                </a:lnTo>
                <a:lnTo>
                  <a:pt x="3576433" y="5206089"/>
                </a:lnTo>
                <a:lnTo>
                  <a:pt x="3473560" y="5176751"/>
                </a:lnTo>
                <a:cubicBezTo>
                  <a:pt x="1905552" y="4697672"/>
                  <a:pt x="0" y="3297982"/>
                  <a:pt x="0" y="1995083"/>
                </a:cubicBezTo>
                <a:cubicBezTo>
                  <a:pt x="0" y="391516"/>
                  <a:pt x="3343892" y="1254157"/>
                  <a:pt x="4755998" y="520786"/>
                </a:cubicBezTo>
                <a:cubicBezTo>
                  <a:pt x="5490907" y="140862"/>
                  <a:pt x="6061713" y="-14234"/>
                  <a:pt x="6499213" y="1020"/>
                </a:cubicBezTo>
                <a:close/>
              </a:path>
            </a:pathLst>
          </a:custGeom>
          <a:solidFill>
            <a:schemeClr val="accent3"/>
          </a:solidFill>
        </p:spPr>
        <p:txBody>
          <a:bodyPr wrap="square" tIns="1645920" anchor="t">
            <a:noAutofit/>
          </a:bodyPr>
          <a:lstStyle>
            <a:lvl1pPr algn="ctr">
              <a:defRPr/>
            </a:lvl1pPr>
          </a:lstStyle>
          <a:p>
            <a:endParaRPr lang="en-US"/>
          </a:p>
        </p:txBody>
      </p:sp>
    </p:spTree>
    <p:extLst>
      <p:ext uri="{BB962C8B-B14F-4D97-AF65-F5344CB8AC3E}">
        <p14:creationId xmlns:p14="http://schemas.microsoft.com/office/powerpoint/2010/main" val="27660184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grpSp>
        <p:nvGrpSpPr>
          <p:cNvPr id="24" name="Group 23">
            <a:extLst>
              <a:ext uri="{FF2B5EF4-FFF2-40B4-BE49-F238E27FC236}">
                <a16:creationId xmlns:a16="http://schemas.microsoft.com/office/drawing/2014/main" id="{56093E40-6F04-4491-9C8D-06005D9BB3A5}"/>
              </a:ext>
            </a:extLst>
          </p:cNvPr>
          <p:cNvGrpSpPr/>
          <p:nvPr userDrawn="1"/>
        </p:nvGrpSpPr>
        <p:grpSpPr>
          <a:xfrm>
            <a:off x="41945" y="620688"/>
            <a:ext cx="12102727" cy="6237315"/>
            <a:chOff x="695401" y="1241443"/>
            <a:chExt cx="10898227" cy="5616559"/>
          </a:xfrm>
        </p:grpSpPr>
        <p:sp>
          <p:nvSpPr>
            <p:cNvPr id="21" name="Freeform: Shape 20">
              <a:extLst>
                <a:ext uri="{FF2B5EF4-FFF2-40B4-BE49-F238E27FC236}">
                  <a16:creationId xmlns:a16="http://schemas.microsoft.com/office/drawing/2014/main" id="{0E9CB3F7-3ABC-4104-B98A-0121ACF534AE}"/>
                </a:ext>
              </a:extLst>
            </p:cNvPr>
            <p:cNvSpPr/>
            <p:nvPr userDrawn="1"/>
          </p:nvSpPr>
          <p:spPr>
            <a:xfrm>
              <a:off x="1490608" y="1750568"/>
              <a:ext cx="10103020" cy="5107432"/>
            </a:xfrm>
            <a:custGeom>
              <a:avLst/>
              <a:gdLst>
                <a:gd name="connsiteX0" fmla="*/ 6871207 w 10103020"/>
                <a:gd name="connsiteY0" fmla="*/ 1379 h 5107432"/>
                <a:gd name="connsiteX1" fmla="*/ 10061003 w 10103020"/>
                <a:gd name="connsiteY1" fmla="*/ 2144415 h 5107432"/>
                <a:gd name="connsiteX2" fmla="*/ 8937022 w 10103020"/>
                <a:gd name="connsiteY2" fmla="*/ 5053985 h 5107432"/>
                <a:gd name="connsiteX3" fmla="*/ 8872567 w 10103020"/>
                <a:gd name="connsiteY3" fmla="*/ 5107432 h 5107432"/>
                <a:gd name="connsiteX4" fmla="*/ 13161 w 10103020"/>
                <a:gd name="connsiteY4" fmla="*/ 5107432 h 5107432"/>
                <a:gd name="connsiteX5" fmla="*/ 3817 w 10103020"/>
                <a:gd name="connsiteY5" fmla="*/ 5033897 h 5107432"/>
                <a:gd name="connsiteX6" fmla="*/ 4513496 w 10103020"/>
                <a:gd name="connsiteY6" fmla="*/ 417007 h 5107432"/>
                <a:gd name="connsiteX7" fmla="*/ 6871207 w 10103020"/>
                <a:gd name="connsiteY7" fmla="*/ 1379 h 5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3020" h="5107432">
                  <a:moveTo>
                    <a:pt x="6871207" y="1379"/>
                  </a:moveTo>
                  <a:cubicBezTo>
                    <a:pt x="9201349" y="-49256"/>
                    <a:pt x="9924407" y="1306731"/>
                    <a:pt x="10061003" y="2144415"/>
                  </a:cubicBezTo>
                  <a:cubicBezTo>
                    <a:pt x="10257314" y="3348198"/>
                    <a:pt x="9746101" y="4316998"/>
                    <a:pt x="8937022" y="5053985"/>
                  </a:cubicBezTo>
                  <a:lnTo>
                    <a:pt x="8872567" y="5107432"/>
                  </a:lnTo>
                  <a:lnTo>
                    <a:pt x="13161" y="5107432"/>
                  </a:lnTo>
                  <a:lnTo>
                    <a:pt x="3817" y="5033897"/>
                  </a:lnTo>
                  <a:cubicBezTo>
                    <a:pt x="-110911" y="3389245"/>
                    <a:pt x="2382588" y="1054048"/>
                    <a:pt x="4513496" y="417007"/>
                  </a:cubicBezTo>
                  <a:cubicBezTo>
                    <a:pt x="5440331" y="140015"/>
                    <a:pt x="6218767" y="15557"/>
                    <a:pt x="6871207" y="1379"/>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Freeform: Shape 21">
              <a:extLst>
                <a:ext uri="{FF2B5EF4-FFF2-40B4-BE49-F238E27FC236}">
                  <a16:creationId xmlns:a16="http://schemas.microsoft.com/office/drawing/2014/main" id="{A481A0AE-40AD-4CC1-89EF-16D86FD8CD17}"/>
                </a:ext>
              </a:extLst>
            </p:cNvPr>
            <p:cNvSpPr/>
            <p:nvPr userDrawn="1"/>
          </p:nvSpPr>
          <p:spPr>
            <a:xfrm>
              <a:off x="695401" y="1241443"/>
              <a:ext cx="9953877" cy="5616559"/>
            </a:xfrm>
            <a:custGeom>
              <a:avLst/>
              <a:gdLst>
                <a:gd name="connsiteX0" fmla="*/ 8316277 w 9953877"/>
                <a:gd name="connsiteY0" fmla="*/ 1305 h 5616559"/>
                <a:gd name="connsiteX1" fmla="*/ 9953877 w 9953877"/>
                <a:gd name="connsiteY1" fmla="*/ 2552872 h 5616559"/>
                <a:gd name="connsiteX2" fmla="*/ 8605150 w 9953877"/>
                <a:gd name="connsiteY2" fmla="*/ 5468034 h 5616559"/>
                <a:gd name="connsiteX3" fmla="*/ 8447294 w 9953877"/>
                <a:gd name="connsiteY3" fmla="*/ 5616559 h 5616559"/>
                <a:gd name="connsiteX4" fmla="*/ 2330142 w 9953877"/>
                <a:gd name="connsiteY4" fmla="*/ 5616559 h 5616559"/>
                <a:gd name="connsiteX5" fmla="*/ 2101259 w 9953877"/>
                <a:gd name="connsiteY5" fmla="*/ 5468034 h 5616559"/>
                <a:gd name="connsiteX6" fmla="*/ 0 w 9953877"/>
                <a:gd name="connsiteY6" fmla="*/ 2552872 h 5616559"/>
                <a:gd name="connsiteX7" fmla="*/ 6085691 w 9953877"/>
                <a:gd name="connsiteY7" fmla="*/ 666388 h 5616559"/>
                <a:gd name="connsiteX8" fmla="*/ 8316277 w 9953877"/>
                <a:gd name="connsiteY8" fmla="*/ 1305 h 561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3877" h="5616559">
                  <a:moveTo>
                    <a:pt x="8316277" y="1305"/>
                  </a:moveTo>
                  <a:cubicBezTo>
                    <a:pt x="9547873" y="44247"/>
                    <a:pt x="9953877" y="1142193"/>
                    <a:pt x="9953877" y="2552872"/>
                  </a:cubicBezTo>
                  <a:cubicBezTo>
                    <a:pt x="9953877" y="3578820"/>
                    <a:pt x="9406759" y="4651671"/>
                    <a:pt x="8605150" y="5468034"/>
                  </a:cubicBezTo>
                  <a:lnTo>
                    <a:pt x="8447294" y="5616559"/>
                  </a:lnTo>
                  <a:lnTo>
                    <a:pt x="2330142" y="5616559"/>
                  </a:lnTo>
                  <a:lnTo>
                    <a:pt x="2101259" y="5468034"/>
                  </a:lnTo>
                  <a:cubicBezTo>
                    <a:pt x="923384" y="4651671"/>
                    <a:pt x="0" y="3578820"/>
                    <a:pt x="0" y="2552872"/>
                  </a:cubicBezTo>
                  <a:cubicBezTo>
                    <a:pt x="0" y="500976"/>
                    <a:pt x="4278785" y="1604796"/>
                    <a:pt x="6085691" y="666388"/>
                  </a:cubicBezTo>
                  <a:cubicBezTo>
                    <a:pt x="7026067" y="180244"/>
                    <a:pt x="7756460" y="-18214"/>
                    <a:pt x="8316277" y="130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 Placeholder 22">
            <a:extLst>
              <a:ext uri="{FF2B5EF4-FFF2-40B4-BE49-F238E27FC236}">
                <a16:creationId xmlns:a16="http://schemas.microsoft.com/office/drawing/2014/main" id="{BEA1E088-FCC0-4BEB-ACA0-B59E2AF07CB9}"/>
              </a:ext>
            </a:extLst>
          </p:cNvPr>
          <p:cNvSpPr>
            <a:spLocks noGrp="1"/>
          </p:cNvSpPr>
          <p:nvPr>
            <p:ph type="body" sz="quarter" idx="13"/>
          </p:nvPr>
        </p:nvSpPr>
        <p:spPr>
          <a:xfrm>
            <a:off x="983431" y="1988719"/>
            <a:ext cx="9505181" cy="3699442"/>
          </a:xfrm>
        </p:spPr>
        <p:txBody>
          <a:bodyPr anchor="ctr">
            <a:normAutofit/>
          </a:bodyPr>
          <a:lstStyle>
            <a:lvl1pPr marL="0" indent="0" algn="ctr">
              <a:buNone/>
              <a:defRPr sz="4800"/>
            </a:lvl1pPr>
          </a:lstStyle>
          <a:p>
            <a:pPr lvl="0"/>
            <a:r>
              <a:rPr lang="en-US"/>
              <a:t>Edit Master text styles</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4035675" y="5880905"/>
            <a:ext cx="3400692" cy="647826"/>
          </a:xfr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5" name="Figure">
            <a:extLst>
              <a:ext uri="{FF2B5EF4-FFF2-40B4-BE49-F238E27FC236}">
                <a16:creationId xmlns:a16="http://schemas.microsoft.com/office/drawing/2014/main" id="{A97C9F97-6012-41FB-8B5B-65E606A8CDCD}"/>
              </a:ext>
            </a:extLst>
          </p:cNvPr>
          <p:cNvSpPr/>
          <p:nvPr userDrawn="1"/>
        </p:nvSpPr>
        <p:spPr>
          <a:xfrm>
            <a:off x="303229" y="1621497"/>
            <a:ext cx="1049353" cy="1069130"/>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6" name="Figure">
            <a:extLst>
              <a:ext uri="{FF2B5EF4-FFF2-40B4-BE49-F238E27FC236}">
                <a16:creationId xmlns:a16="http://schemas.microsoft.com/office/drawing/2014/main" id="{A3638349-9CD9-430D-99DB-C2B0F278F4AC}"/>
              </a:ext>
            </a:extLst>
          </p:cNvPr>
          <p:cNvSpPr/>
          <p:nvPr userDrawn="1"/>
        </p:nvSpPr>
        <p:spPr>
          <a:xfrm rot="10800000">
            <a:off x="1487488" y="1643744"/>
            <a:ext cx="724406" cy="689945"/>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6"/>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a:xfrm>
            <a:off x="838200" y="6356350"/>
            <a:ext cx="2743200" cy="365125"/>
          </a:xfrm>
        </p:spPr>
        <p:txBody>
          <a:bodyPr/>
          <a:lstStyle>
            <a:lvl1pPr>
              <a:defRPr>
                <a:solidFill>
                  <a:schemeClr val="bg2"/>
                </a:solidFill>
              </a:defRPr>
            </a:lvl1pPr>
          </a:lstStyle>
          <a:p>
            <a:r>
              <a:rPr lang="en-US"/>
              <a:t>Your Date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lvl1pPr>
              <a:defRPr>
                <a:solidFill>
                  <a:schemeClr val="bg2"/>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5885798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 Big Lett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9D1-0EB2-4F85-B3D4-6C023514AE78}"/>
              </a:ext>
            </a:extLst>
          </p:cNvPr>
          <p:cNvSpPr>
            <a:spLocks noGrp="1"/>
          </p:cNvSpPr>
          <p:nvPr>
            <p:ph type="title"/>
          </p:nvPr>
        </p:nvSpPr>
        <p:spPr>
          <a:xfrm>
            <a:off x="831850" y="1709738"/>
            <a:ext cx="5552182" cy="2852737"/>
          </a:xfrm>
        </p:spPr>
        <p:txBody>
          <a:bodyPr lIns="0" anchor="b">
            <a:noAutofit/>
          </a:bodyPr>
          <a:lstStyle>
            <a:lvl1pPr>
              <a:defRPr sz="11500" cap="all" baseline="0"/>
            </a:lvl1pPr>
          </a:lstStyle>
          <a:p>
            <a:r>
              <a:rPr lang="en-US"/>
              <a:t>Click to edit Master title style</a:t>
            </a:r>
          </a:p>
        </p:txBody>
      </p:sp>
      <p:sp>
        <p:nvSpPr>
          <p:cNvPr id="3" name="Text Placeholder 2">
            <a:extLst>
              <a:ext uri="{FF2B5EF4-FFF2-40B4-BE49-F238E27FC236}">
                <a16:creationId xmlns:a16="http://schemas.microsoft.com/office/drawing/2014/main" id="{CB55DBC6-1891-4D4E-9B5A-BDCEB78A6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AFBD2E-EA4D-44AC-A4BD-0C5AA171131C}"/>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0D823A92-51DF-4C54-8C80-1CB70C893E2A}"/>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51992B16-E765-430F-BC89-DE8C329489FD}"/>
              </a:ext>
            </a:extLst>
          </p:cNvPr>
          <p:cNvSpPr>
            <a:spLocks noGrp="1"/>
          </p:cNvSpPr>
          <p:nvPr>
            <p:ph type="sldNum" sz="quarter" idx="12"/>
          </p:nvPr>
        </p:nvSpPr>
        <p:spPr/>
        <p:txBody>
          <a:bodyPr/>
          <a:lstStyle/>
          <a:p>
            <a:fld id="{D325CB3F-26C9-44D7-A7CB-40F86C5CE4B1}" type="slidenum">
              <a:rPr lang="en-US" smtClean="0"/>
              <a:t>‹#›</a:t>
            </a:fld>
            <a:endParaRPr lang="en-US"/>
          </a:p>
        </p:txBody>
      </p:sp>
      <p:grpSp>
        <p:nvGrpSpPr>
          <p:cNvPr id="7" name="Group 6">
            <a:extLst>
              <a:ext uri="{FF2B5EF4-FFF2-40B4-BE49-F238E27FC236}">
                <a16:creationId xmlns:a16="http://schemas.microsoft.com/office/drawing/2014/main" id="{BBD05D1D-5FB4-4F4A-B9D3-9E6F632B7EAC}"/>
              </a:ext>
            </a:extLst>
          </p:cNvPr>
          <p:cNvGrpSpPr/>
          <p:nvPr userDrawn="1"/>
        </p:nvGrpSpPr>
        <p:grpSpPr>
          <a:xfrm>
            <a:off x="5231904" y="-1"/>
            <a:ext cx="6960097" cy="6661131"/>
            <a:chOff x="6384032" y="0"/>
            <a:chExt cx="5807969" cy="5558492"/>
          </a:xfrm>
        </p:grpSpPr>
        <p:sp>
          <p:nvSpPr>
            <p:cNvPr id="25" name="Freeform: Shape 24">
              <a:extLst>
                <a:ext uri="{FF2B5EF4-FFF2-40B4-BE49-F238E27FC236}">
                  <a16:creationId xmlns:a16="http://schemas.microsoft.com/office/drawing/2014/main" id="{F6E6B168-566B-473C-AA14-D312485321F1}"/>
                </a:ext>
              </a:extLst>
            </p:cNvPr>
            <p:cNvSpPr/>
            <p:nvPr userDrawn="1"/>
          </p:nvSpPr>
          <p:spPr>
            <a:xfrm>
              <a:off x="8329881" y="1"/>
              <a:ext cx="3862120" cy="4184987"/>
            </a:xfrm>
            <a:custGeom>
              <a:avLst/>
              <a:gdLst>
                <a:gd name="connsiteX0" fmla="*/ 72632 w 3862120"/>
                <a:gd name="connsiteY0" fmla="*/ 0 h 4184987"/>
                <a:gd name="connsiteX1" fmla="*/ 3862120 w 3862120"/>
                <a:gd name="connsiteY1" fmla="*/ 0 h 4184987"/>
                <a:gd name="connsiteX2" fmla="*/ 3862120 w 3862120"/>
                <a:gd name="connsiteY2" fmla="*/ 4018645 h 4184987"/>
                <a:gd name="connsiteX3" fmla="*/ 3849798 w 3862120"/>
                <a:gd name="connsiteY3" fmla="*/ 4027418 h 4184987"/>
                <a:gd name="connsiteX4" fmla="*/ 3409263 w 3862120"/>
                <a:gd name="connsiteY4" fmla="*/ 4179440 h 4184987"/>
                <a:gd name="connsiteX5" fmla="*/ 11722 w 3862120"/>
                <a:gd name="connsiteY5" fmla="*/ 786066 h 4184987"/>
                <a:gd name="connsiteX6" fmla="*/ 49002 w 3862120"/>
                <a:gd name="connsiteY6" fmla="*/ 88876 h 418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120" h="4184987">
                  <a:moveTo>
                    <a:pt x="72632" y="0"/>
                  </a:moveTo>
                  <a:lnTo>
                    <a:pt x="3862120" y="0"/>
                  </a:lnTo>
                  <a:lnTo>
                    <a:pt x="3862120" y="4018645"/>
                  </a:lnTo>
                  <a:lnTo>
                    <a:pt x="3849798" y="4027418"/>
                  </a:lnTo>
                  <a:cubicBezTo>
                    <a:pt x="3719683" y="4109955"/>
                    <a:pt x="3573386" y="4162923"/>
                    <a:pt x="3409263" y="4179440"/>
                  </a:cubicBezTo>
                  <a:cubicBezTo>
                    <a:pt x="2096287" y="4311293"/>
                    <a:pt x="139121" y="2061203"/>
                    <a:pt x="11722" y="786066"/>
                  </a:cubicBezTo>
                  <a:cubicBezTo>
                    <a:pt x="-12601" y="547032"/>
                    <a:pt x="1454" y="312714"/>
                    <a:pt x="49002" y="88876"/>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3" name="Freeform: Shape 22">
              <a:extLst>
                <a:ext uri="{FF2B5EF4-FFF2-40B4-BE49-F238E27FC236}">
                  <a16:creationId xmlns:a16="http://schemas.microsoft.com/office/drawing/2014/main" id="{2E96AA19-84B7-430D-8805-1FC9E3124763}"/>
                </a:ext>
              </a:extLst>
            </p:cNvPr>
            <p:cNvSpPr/>
            <p:nvPr userDrawn="1"/>
          </p:nvSpPr>
          <p:spPr>
            <a:xfrm>
              <a:off x="7390509" y="0"/>
              <a:ext cx="4801492" cy="4017462"/>
            </a:xfrm>
            <a:custGeom>
              <a:avLst/>
              <a:gdLst>
                <a:gd name="connsiteX0" fmla="*/ 2063453 w 4801492"/>
                <a:gd name="connsiteY0" fmla="*/ 0 h 4017462"/>
                <a:gd name="connsiteX1" fmla="*/ 4801492 w 4801492"/>
                <a:gd name="connsiteY1" fmla="*/ 0 h 4017462"/>
                <a:gd name="connsiteX2" fmla="*/ 4801492 w 4801492"/>
                <a:gd name="connsiteY2" fmla="*/ 3620618 h 4017462"/>
                <a:gd name="connsiteX3" fmla="*/ 4540736 w 4801492"/>
                <a:gd name="connsiteY3" fmla="*/ 3716067 h 4017462"/>
                <a:gd name="connsiteX4" fmla="*/ 3663094 w 4801492"/>
                <a:gd name="connsiteY4" fmla="*/ 3936581 h 4017462"/>
                <a:gd name="connsiteX5" fmla="*/ 88907 w 4801492"/>
                <a:gd name="connsiteY5" fmla="*/ 3068732 h 4017462"/>
                <a:gd name="connsiteX6" fmla="*/ 1919217 w 4801492"/>
                <a:gd name="connsiteY6" fmla="*/ 89093 h 401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492" h="4017462">
                  <a:moveTo>
                    <a:pt x="2063453" y="0"/>
                  </a:moveTo>
                  <a:lnTo>
                    <a:pt x="4801492" y="0"/>
                  </a:lnTo>
                  <a:lnTo>
                    <a:pt x="4801492" y="3620618"/>
                  </a:lnTo>
                  <a:lnTo>
                    <a:pt x="4540736" y="3716067"/>
                  </a:lnTo>
                  <a:cubicBezTo>
                    <a:pt x="4233752" y="3819100"/>
                    <a:pt x="3933647" y="3892546"/>
                    <a:pt x="3663094" y="3936581"/>
                  </a:cubicBezTo>
                  <a:cubicBezTo>
                    <a:pt x="2220509" y="4171435"/>
                    <a:pt x="473668" y="3898601"/>
                    <a:pt x="88907" y="3068732"/>
                  </a:cubicBezTo>
                  <a:cubicBezTo>
                    <a:pt x="-310361" y="2209732"/>
                    <a:pt x="694404" y="899190"/>
                    <a:pt x="1919217" y="89093"/>
                  </a:cubicBezTo>
                  <a:close/>
                </a:path>
              </a:pathLst>
            </a:custGeom>
            <a:solidFill>
              <a:srgbClr val="8DB1C4">
                <a:alpha val="80000"/>
              </a:srgb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1" name="Freeform: Shape 20">
              <a:extLst>
                <a:ext uri="{FF2B5EF4-FFF2-40B4-BE49-F238E27FC236}">
                  <a16:creationId xmlns:a16="http://schemas.microsoft.com/office/drawing/2014/main" id="{55505493-CC1B-41AE-918B-437E8B2856BA}"/>
                </a:ext>
              </a:extLst>
            </p:cNvPr>
            <p:cNvSpPr/>
            <p:nvPr userDrawn="1"/>
          </p:nvSpPr>
          <p:spPr>
            <a:xfrm>
              <a:off x="6831384" y="0"/>
              <a:ext cx="5360617" cy="3642236"/>
            </a:xfrm>
            <a:custGeom>
              <a:avLst/>
              <a:gdLst>
                <a:gd name="connsiteX0" fmla="*/ 320472 w 5360617"/>
                <a:gd name="connsiteY0" fmla="*/ 0 h 3642236"/>
                <a:gd name="connsiteX1" fmla="*/ 5360617 w 5360617"/>
                <a:gd name="connsiteY1" fmla="*/ 0 h 3642236"/>
                <a:gd name="connsiteX2" fmla="*/ 5360617 w 5360617"/>
                <a:gd name="connsiteY2" fmla="*/ 3227025 h 3642236"/>
                <a:gd name="connsiteX3" fmla="*/ 5351732 w 5360617"/>
                <a:gd name="connsiteY3" fmla="*/ 3232995 h 3642236"/>
                <a:gd name="connsiteX4" fmla="*/ 4028504 w 5360617"/>
                <a:gd name="connsiteY4" fmla="*/ 3642236 h 3642236"/>
                <a:gd name="connsiteX5" fmla="*/ 0 w 5360617"/>
                <a:gd name="connsiteY5" fmla="*/ 624863 h 3642236"/>
                <a:gd name="connsiteX6" fmla="*/ 286013 w 5360617"/>
                <a:gd name="connsiteY6" fmla="*/ 23255 h 364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0617" h="3642236">
                  <a:moveTo>
                    <a:pt x="320472" y="0"/>
                  </a:moveTo>
                  <a:lnTo>
                    <a:pt x="5360617" y="0"/>
                  </a:lnTo>
                  <a:lnTo>
                    <a:pt x="5360617" y="3227025"/>
                  </a:lnTo>
                  <a:lnTo>
                    <a:pt x="5351732" y="3232995"/>
                  </a:lnTo>
                  <a:cubicBezTo>
                    <a:pt x="4933670" y="3488463"/>
                    <a:pt x="4475851" y="3642236"/>
                    <a:pt x="4028504" y="3642236"/>
                  </a:cubicBezTo>
                  <a:cubicBezTo>
                    <a:pt x="2596996" y="3642236"/>
                    <a:pt x="0" y="2067594"/>
                    <a:pt x="0" y="624863"/>
                  </a:cubicBezTo>
                  <a:cubicBezTo>
                    <a:pt x="0" y="354352"/>
                    <a:pt x="105767" y="161846"/>
                    <a:pt x="286013" y="23255"/>
                  </a:cubicBezTo>
                  <a:close/>
                </a:path>
              </a:pathLst>
            </a:custGeom>
            <a:solidFill>
              <a:schemeClr val="accent3">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7" name="Freeform: Shape 26">
              <a:extLst>
                <a:ext uri="{FF2B5EF4-FFF2-40B4-BE49-F238E27FC236}">
                  <a16:creationId xmlns:a16="http://schemas.microsoft.com/office/drawing/2014/main" id="{6181426F-5F00-40E9-AA9A-0496C69403A1}"/>
                </a:ext>
              </a:extLst>
            </p:cNvPr>
            <p:cNvSpPr/>
            <p:nvPr userDrawn="1"/>
          </p:nvSpPr>
          <p:spPr>
            <a:xfrm>
              <a:off x="11397987" y="3867634"/>
              <a:ext cx="794014" cy="1182847"/>
            </a:xfrm>
            <a:custGeom>
              <a:avLst/>
              <a:gdLst>
                <a:gd name="connsiteX0" fmla="*/ 794014 w 794014"/>
                <a:gd name="connsiteY0" fmla="*/ 0 h 1182847"/>
                <a:gd name="connsiteX1" fmla="*/ 794014 w 794014"/>
                <a:gd name="connsiteY1" fmla="*/ 1127001 h 1182847"/>
                <a:gd name="connsiteX2" fmla="*/ 772413 w 794014"/>
                <a:gd name="connsiteY2" fmla="*/ 1134386 h 1182847"/>
                <a:gd name="connsiteX3" fmla="*/ 89247 w 794014"/>
                <a:gd name="connsiteY3" fmla="*/ 1098613 h 1182847"/>
                <a:gd name="connsiteX4" fmla="*/ 265906 w 794014"/>
                <a:gd name="connsiteY4" fmla="*/ 295654 h 1182847"/>
                <a:gd name="connsiteX5" fmla="*/ 696781 w 794014"/>
                <a:gd name="connsiteY5" fmla="*/ 18560 h 118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014" h="1182847">
                  <a:moveTo>
                    <a:pt x="794014" y="0"/>
                  </a:moveTo>
                  <a:lnTo>
                    <a:pt x="794014" y="1127001"/>
                  </a:lnTo>
                  <a:lnTo>
                    <a:pt x="772413" y="1134386"/>
                  </a:lnTo>
                  <a:cubicBezTo>
                    <a:pt x="496558" y="1208896"/>
                    <a:pt x="195467" y="1197878"/>
                    <a:pt x="89247" y="1098613"/>
                  </a:cubicBezTo>
                  <a:cubicBezTo>
                    <a:pt x="-80777" y="939851"/>
                    <a:pt x="-224" y="579696"/>
                    <a:pt x="265906" y="295654"/>
                  </a:cubicBezTo>
                  <a:cubicBezTo>
                    <a:pt x="399007" y="154723"/>
                    <a:pt x="553905" y="59098"/>
                    <a:pt x="696781" y="18560"/>
                  </a:cubicBezTo>
                  <a:close/>
                </a:path>
              </a:pathLst>
            </a:custGeom>
            <a:solidFill>
              <a:schemeClr val="accent1">
                <a:alpha val="80000"/>
              </a:schemeClr>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02F9D22C-FFCD-4847-91CD-37F4DCBD6075}"/>
                </a:ext>
              </a:extLst>
            </p:cNvPr>
            <p:cNvSpPr/>
            <p:nvPr userDrawn="1"/>
          </p:nvSpPr>
          <p:spPr>
            <a:xfrm>
              <a:off x="6384032" y="164824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7CFEC0CE-FB43-4333-9853-7B5924F208AC}"/>
                </a:ext>
              </a:extLst>
            </p:cNvPr>
            <p:cNvSpPr/>
            <p:nvPr userDrawn="1"/>
          </p:nvSpPr>
          <p:spPr>
            <a:xfrm>
              <a:off x="10139329" y="4982756"/>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grpSp>
    </p:spTree>
    <p:extLst>
      <p:ext uri="{BB962C8B-B14F-4D97-AF65-F5344CB8AC3E}">
        <p14:creationId xmlns:p14="http://schemas.microsoft.com/office/powerpoint/2010/main" val="14529602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DDE6-2F8A-471E-A518-BB13DA06D517}"/>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Date Placeholder 2">
            <a:extLst>
              <a:ext uri="{FF2B5EF4-FFF2-40B4-BE49-F238E27FC236}">
                <a16:creationId xmlns:a16="http://schemas.microsoft.com/office/drawing/2014/main" id="{2946C1B7-14B4-4C6B-8DF9-AFB9829EE441}"/>
              </a:ext>
            </a:extLst>
          </p:cNvPr>
          <p:cNvSpPr>
            <a:spLocks noGrp="1"/>
          </p:cNvSpPr>
          <p:nvPr>
            <p:ph type="dt" sz="half" idx="10"/>
          </p:nvPr>
        </p:nvSpPr>
        <p:spPr/>
        <p:txBody>
          <a:bodyPr/>
          <a:lstStyle/>
          <a:p>
            <a:r>
              <a:rPr lang="en-US"/>
              <a:t>Your Date Here</a:t>
            </a:r>
          </a:p>
        </p:txBody>
      </p:sp>
      <p:sp>
        <p:nvSpPr>
          <p:cNvPr id="4" name="Footer Placeholder 3">
            <a:extLst>
              <a:ext uri="{FF2B5EF4-FFF2-40B4-BE49-F238E27FC236}">
                <a16:creationId xmlns:a16="http://schemas.microsoft.com/office/drawing/2014/main" id="{E749B972-84A1-4343-BCEB-B050BA6978E6}"/>
              </a:ext>
            </a:extLst>
          </p:cNvPr>
          <p:cNvSpPr>
            <a:spLocks noGrp="1"/>
          </p:cNvSpPr>
          <p:nvPr>
            <p:ph type="ftr" sz="quarter" idx="11"/>
          </p:nvPr>
        </p:nvSpPr>
        <p:spPr/>
        <p:txBody>
          <a:bodyPr/>
          <a:lstStyle/>
          <a:p>
            <a:r>
              <a:rPr lang="en-US"/>
              <a:t>Your Footer Here</a:t>
            </a:r>
          </a:p>
        </p:txBody>
      </p:sp>
      <p:sp>
        <p:nvSpPr>
          <p:cNvPr id="5" name="Slide Number Placeholder 4">
            <a:extLst>
              <a:ext uri="{FF2B5EF4-FFF2-40B4-BE49-F238E27FC236}">
                <a16:creationId xmlns:a16="http://schemas.microsoft.com/office/drawing/2014/main" id="{878FF48D-D008-47E7-B3ED-D6F0B4FF10BB}"/>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5521698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BE77-6C43-40AD-ABCF-E64E36A513F3}"/>
              </a:ext>
            </a:extLst>
          </p:cNvPr>
          <p:cNvSpPr>
            <a:spLocks noGrp="1"/>
          </p:cNvSpPr>
          <p:nvPr>
            <p:ph type="title"/>
          </p:nvPr>
        </p:nvSpPr>
        <p:spPr>
          <a:xfrm>
            <a:off x="2925270" y="136525"/>
            <a:ext cx="8428529" cy="1132235"/>
          </a:xfrm>
        </p:spPr>
        <p:txBody>
          <a:bodyPr>
            <a:normAutofit/>
          </a:bodyPr>
          <a:lstStyle>
            <a:lvl1pPr>
              <a:defRPr sz="4400"/>
            </a:lvl1pPr>
          </a:lstStyle>
          <a:p>
            <a:r>
              <a:rPr lang="en-US"/>
              <a:t>Click to edit Master title style</a:t>
            </a:r>
          </a:p>
        </p:txBody>
      </p:sp>
      <p:sp>
        <p:nvSpPr>
          <p:cNvPr id="4" name="Date Placeholder 3">
            <a:extLst>
              <a:ext uri="{FF2B5EF4-FFF2-40B4-BE49-F238E27FC236}">
                <a16:creationId xmlns:a16="http://schemas.microsoft.com/office/drawing/2014/main" id="{99216D0A-CC06-4975-A732-F53359E90DB7}"/>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81154B79-E7FE-48ED-B0DA-7D78B70358E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7E6E6126-25F8-4B03-BBC1-DF5D33FFE17F}"/>
              </a:ext>
            </a:extLst>
          </p:cNvPr>
          <p:cNvSpPr>
            <a:spLocks noGrp="1"/>
          </p:cNvSpPr>
          <p:nvPr>
            <p:ph type="sldNum" sz="quarter" idx="12"/>
          </p:nvPr>
        </p:nvSpPr>
        <p:spPr/>
        <p:txBody>
          <a:bodyPr/>
          <a:lstStyle/>
          <a:p>
            <a:fld id="{D325CB3F-26C9-44D7-A7CB-40F86C5CE4B1}" type="slidenum">
              <a:rPr lang="en-US" smtClean="0"/>
              <a:t>‹#›</a:t>
            </a:fld>
            <a:endParaRPr lang="en-US"/>
          </a:p>
        </p:txBody>
      </p:sp>
      <p:sp>
        <p:nvSpPr>
          <p:cNvPr id="17" name="Freeform: Shape 16">
            <a:extLst>
              <a:ext uri="{FF2B5EF4-FFF2-40B4-BE49-F238E27FC236}">
                <a16:creationId xmlns:a16="http://schemas.microsoft.com/office/drawing/2014/main" id="{44C2378E-37F4-4D35-A4CE-098A70BB67C3}"/>
              </a:ext>
            </a:extLst>
          </p:cNvPr>
          <p:cNvSpPr/>
          <p:nvPr userDrawn="1"/>
        </p:nvSpPr>
        <p:spPr>
          <a:xfrm>
            <a:off x="861777" y="-2072"/>
            <a:ext cx="1197858" cy="1389174"/>
          </a:xfrm>
          <a:custGeom>
            <a:avLst/>
            <a:gdLst>
              <a:gd name="connsiteX0" fmla="*/ 272811 w 1197858"/>
              <a:gd name="connsiteY0" fmla="*/ 0 h 1389174"/>
              <a:gd name="connsiteX1" fmla="*/ 924678 w 1197858"/>
              <a:gd name="connsiteY1" fmla="*/ 0 h 1389174"/>
              <a:gd name="connsiteX2" fmla="*/ 974454 w 1197858"/>
              <a:gd name="connsiteY2" fmla="*/ 32247 h 1389174"/>
              <a:gd name="connsiteX3" fmla="*/ 1189160 w 1197858"/>
              <a:gd name="connsiteY3" fmla="*/ 421913 h 1389174"/>
              <a:gd name="connsiteX4" fmla="*/ 850459 w 1197858"/>
              <a:gd name="connsiteY4" fmla="*/ 1387791 h 1389174"/>
              <a:gd name="connsiteX5" fmla="*/ 2923 w 1197858"/>
              <a:gd name="connsiteY5" fmla="*/ 541295 h 1389174"/>
              <a:gd name="connsiteX6" fmla="*/ 216245 w 1197858"/>
              <a:gd name="connsiteY6" fmla="*/ 37481 h 138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7858" h="1389174">
                <a:moveTo>
                  <a:pt x="272811" y="0"/>
                </a:moveTo>
                <a:lnTo>
                  <a:pt x="924678" y="0"/>
                </a:lnTo>
                <a:lnTo>
                  <a:pt x="974454" y="32247"/>
                </a:lnTo>
                <a:cubicBezTo>
                  <a:pt x="1092328" y="125644"/>
                  <a:pt x="1173241" y="262904"/>
                  <a:pt x="1189160" y="421913"/>
                </a:cubicBezTo>
                <a:cubicBezTo>
                  <a:pt x="1220940" y="739931"/>
                  <a:pt x="1177988" y="1354828"/>
                  <a:pt x="850459" y="1387791"/>
                </a:cubicBezTo>
                <a:cubicBezTo>
                  <a:pt x="522929" y="1420682"/>
                  <a:pt x="34704" y="859385"/>
                  <a:pt x="2923" y="541295"/>
                </a:cubicBezTo>
                <a:cubicBezTo>
                  <a:pt x="-17301" y="342534"/>
                  <a:pt x="68843" y="156845"/>
                  <a:pt x="216245" y="37481"/>
                </a:cubicBezTo>
                <a:close/>
              </a:path>
            </a:pathLst>
          </a:custGeom>
          <a:solidFill>
            <a:schemeClr val="accent6"/>
          </a:solidFill>
          <a:ln w="12700">
            <a:miter lim="400000"/>
          </a:ln>
        </p:spPr>
        <p:txBody>
          <a:bodyPr wrap="square" lIns="38100" tIns="38100" rIns="38100" bIns="38100" anchor="ctr">
            <a:noAutofit/>
          </a:bodyP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5" name="Figure">
            <a:extLst>
              <a:ext uri="{FF2B5EF4-FFF2-40B4-BE49-F238E27FC236}">
                <a16:creationId xmlns:a16="http://schemas.microsoft.com/office/drawing/2014/main" id="{F4657BEA-DC8F-4BE7-BF7C-680143DD0533}"/>
              </a:ext>
            </a:extLst>
          </p:cNvPr>
          <p:cNvSpPr/>
          <p:nvPr userDrawn="1"/>
        </p:nvSpPr>
        <p:spPr>
          <a:xfrm>
            <a:off x="627460" y="140534"/>
            <a:ext cx="1772074" cy="1204775"/>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6" name="Figure">
            <a:extLst>
              <a:ext uri="{FF2B5EF4-FFF2-40B4-BE49-F238E27FC236}">
                <a16:creationId xmlns:a16="http://schemas.microsoft.com/office/drawing/2014/main" id="{8D24ED71-D1A6-4B3D-92ED-855ED2F859DB}"/>
              </a:ext>
            </a:extLst>
          </p:cNvPr>
          <p:cNvSpPr/>
          <p:nvPr userDrawn="1"/>
        </p:nvSpPr>
        <p:spPr>
          <a:xfrm>
            <a:off x="487968" y="51259"/>
            <a:ext cx="1745881" cy="1200451"/>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chemeClr val="accent3">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8" name="Figure">
            <a:extLst>
              <a:ext uri="{FF2B5EF4-FFF2-40B4-BE49-F238E27FC236}">
                <a16:creationId xmlns:a16="http://schemas.microsoft.com/office/drawing/2014/main" id="{4E29128A-65FF-46D9-9AC5-CD5F360D05FD}"/>
              </a:ext>
            </a:extLst>
          </p:cNvPr>
          <p:cNvSpPr/>
          <p:nvPr userDrawn="1"/>
        </p:nvSpPr>
        <p:spPr>
          <a:xfrm>
            <a:off x="889707" y="1402361"/>
            <a:ext cx="218435" cy="2225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9" name="Figure">
            <a:extLst>
              <a:ext uri="{FF2B5EF4-FFF2-40B4-BE49-F238E27FC236}">
                <a16:creationId xmlns:a16="http://schemas.microsoft.com/office/drawing/2014/main" id="{B3BA8C1E-A710-4F84-9924-34F2C3A20531}"/>
              </a:ext>
            </a:extLst>
          </p:cNvPr>
          <p:cNvSpPr/>
          <p:nvPr userDrawn="1"/>
        </p:nvSpPr>
        <p:spPr>
          <a:xfrm>
            <a:off x="2281390" y="140534"/>
            <a:ext cx="150794" cy="143620"/>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2" name="Text Placeholder 21">
            <a:extLst>
              <a:ext uri="{FF2B5EF4-FFF2-40B4-BE49-F238E27FC236}">
                <a16:creationId xmlns:a16="http://schemas.microsoft.com/office/drawing/2014/main" id="{0A941A22-1624-42ED-B289-69DC7E776C8D}"/>
              </a:ext>
            </a:extLst>
          </p:cNvPr>
          <p:cNvSpPr>
            <a:spLocks noGrp="1"/>
          </p:cNvSpPr>
          <p:nvPr userDrawn="1">
            <p:ph type="body" sz="quarter" idx="13" hasCustomPrompt="1"/>
          </p:nvPr>
        </p:nvSpPr>
        <p:spPr>
          <a:xfrm>
            <a:off x="878553" y="141289"/>
            <a:ext cx="1163046" cy="1127472"/>
          </a:xfrm>
        </p:spPr>
        <p:txBody>
          <a:bodyPr vert="horz" lIns="91440" tIns="45720" rIns="91440" bIns="45720" rtlCol="0" anchor="ctr">
            <a:normAutofit/>
          </a:bodyPr>
          <a:lstStyle>
            <a:lvl1pPr marL="0" indent="0" algn="ctr">
              <a:buNone/>
              <a:defRPr lang="en-US" sz="5400" b="1">
                <a:ea typeface="+mj-ea"/>
                <a:cs typeface="+mj-cs"/>
              </a:defRPr>
            </a:lvl1pPr>
          </a:lstStyle>
          <a:p>
            <a:pPr marL="228600" lvl="0" indent="-228600">
              <a:spcBef>
                <a:spcPct val="0"/>
              </a:spcBef>
            </a:pPr>
            <a:r>
              <a:rPr lang="en-US"/>
              <a:t>#</a:t>
            </a:r>
          </a:p>
        </p:txBody>
      </p:sp>
    </p:spTree>
    <p:extLst>
      <p:ext uri="{BB962C8B-B14F-4D97-AF65-F5344CB8AC3E}">
        <p14:creationId xmlns:p14="http://schemas.microsoft.com/office/powerpoint/2010/main" val="27928078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417A-FFFC-4C38-B511-2722630CD6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C8D7D-4E0A-454B-A79D-902EC54DE9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04BDBD-06AB-4C31-B0F2-5DD5B4BE074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811E0C-F3A6-4B16-B9AB-5E3667F09108}"/>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E2E38BFA-BFF6-490C-A0BA-416294EFCEBB}"/>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495CF87B-2F0A-4942-B880-E8B34C5BDF08}"/>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8989306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D006-0636-42F1-9CDF-76666726A0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D36E0F-BBDE-45B8-A505-73F0AE507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88661E-F16E-4409-B697-46876AB7A3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5D03C0-D476-4B22-AB2A-BA13BA5C62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4A3DD0-1B03-47CD-9B52-1B55BFD74C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A505A7-5B4D-4CC0-855A-D8B27D3CA3E6}"/>
              </a:ext>
            </a:extLst>
          </p:cNvPr>
          <p:cNvSpPr>
            <a:spLocks noGrp="1"/>
          </p:cNvSpPr>
          <p:nvPr>
            <p:ph type="dt" sz="half" idx="10"/>
          </p:nvPr>
        </p:nvSpPr>
        <p:spPr/>
        <p:txBody>
          <a:bodyPr/>
          <a:lstStyle/>
          <a:p>
            <a:r>
              <a:rPr lang="en-US"/>
              <a:t>Your Date Here</a:t>
            </a:r>
          </a:p>
        </p:txBody>
      </p:sp>
      <p:sp>
        <p:nvSpPr>
          <p:cNvPr id="8" name="Footer Placeholder 7">
            <a:extLst>
              <a:ext uri="{FF2B5EF4-FFF2-40B4-BE49-F238E27FC236}">
                <a16:creationId xmlns:a16="http://schemas.microsoft.com/office/drawing/2014/main" id="{9CBB9F58-8B33-4A6B-83B6-DACBFF55C450}"/>
              </a:ext>
            </a:extLst>
          </p:cNvPr>
          <p:cNvSpPr>
            <a:spLocks noGrp="1"/>
          </p:cNvSpPr>
          <p:nvPr>
            <p:ph type="ftr" sz="quarter" idx="11"/>
          </p:nvPr>
        </p:nvSpPr>
        <p:spPr/>
        <p:txBody>
          <a:bodyPr/>
          <a:lstStyle/>
          <a:p>
            <a:r>
              <a:rPr lang="en-US"/>
              <a:t>Your Footer Here</a:t>
            </a:r>
          </a:p>
        </p:txBody>
      </p:sp>
      <p:sp>
        <p:nvSpPr>
          <p:cNvPr id="9" name="Slide Number Placeholder 8">
            <a:extLst>
              <a:ext uri="{FF2B5EF4-FFF2-40B4-BE49-F238E27FC236}">
                <a16:creationId xmlns:a16="http://schemas.microsoft.com/office/drawing/2014/main" id="{9EC49A68-E101-43C8-B949-D8505E24BD08}"/>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4508582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187B-8DFC-4E18-8A9E-DEF483D42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8CF1B9-C192-4ED5-8F68-EECA74181C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B9952C-E188-44F7-B6AC-FEAD53B95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D02327-A8DE-42E1-B8ED-620CCCFD0469}"/>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7443995-4F62-42E0-B06A-F6DF5AE820FF}"/>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C38A0555-7BBD-4C3E-81F3-FF0C1E2D0C5E}"/>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1649195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3F18-26BE-440C-8365-DBFFCAFF1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D0AD9F-8698-4DE9-B5C3-5A411C6C5A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1F8511-FDD6-4BC9-9817-97FAF38EE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6E8457-7F83-48BF-B23C-E2D90546E0CC}"/>
              </a:ext>
            </a:extLst>
          </p:cNvPr>
          <p:cNvSpPr>
            <a:spLocks noGrp="1"/>
          </p:cNvSpPr>
          <p:nvPr>
            <p:ph type="dt" sz="half" idx="10"/>
          </p:nvPr>
        </p:nvSpPr>
        <p:spPr/>
        <p:txBody>
          <a:bodyPr/>
          <a:lstStyle/>
          <a:p>
            <a:r>
              <a:rPr lang="en-US"/>
              <a:t>Your Date Here</a:t>
            </a:r>
          </a:p>
        </p:txBody>
      </p:sp>
      <p:sp>
        <p:nvSpPr>
          <p:cNvPr id="6" name="Footer Placeholder 5">
            <a:extLst>
              <a:ext uri="{FF2B5EF4-FFF2-40B4-BE49-F238E27FC236}">
                <a16:creationId xmlns:a16="http://schemas.microsoft.com/office/drawing/2014/main" id="{4AE49A64-2BF7-4F52-8193-200FAF370E92}"/>
              </a:ext>
            </a:extLst>
          </p:cNvPr>
          <p:cNvSpPr>
            <a:spLocks noGrp="1"/>
          </p:cNvSpPr>
          <p:nvPr>
            <p:ph type="ftr" sz="quarter" idx="11"/>
          </p:nvPr>
        </p:nvSpPr>
        <p:spPr/>
        <p:txBody>
          <a:bodyPr/>
          <a:lstStyle/>
          <a:p>
            <a:r>
              <a:rPr lang="en-US"/>
              <a:t>Your Footer Here</a:t>
            </a:r>
          </a:p>
        </p:txBody>
      </p:sp>
      <p:sp>
        <p:nvSpPr>
          <p:cNvPr id="7" name="Slide Number Placeholder 6">
            <a:extLst>
              <a:ext uri="{FF2B5EF4-FFF2-40B4-BE49-F238E27FC236}">
                <a16:creationId xmlns:a16="http://schemas.microsoft.com/office/drawing/2014/main" id="{B37E87D1-7122-4984-8CBE-AAA7EC69DBD2}"/>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4064133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14B60-0B1E-4A4A-928A-EBAEDB5D7E5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8B709290-9BB0-448B-BE5E-BBAF808E3C13}"/>
              </a:ext>
            </a:extLst>
          </p:cNvPr>
          <p:cNvSpPr>
            <a:spLocks noGrp="1"/>
          </p:cNvSpPr>
          <p:nvPr>
            <p:ph type="subTitle" idx="1"/>
          </p:nvPr>
        </p:nvSpPr>
        <p:spPr>
          <a:xfrm>
            <a:off x="1578861" y="5335147"/>
            <a:ext cx="9055615" cy="1076288"/>
          </a:xfrm>
        </p:spPr>
        <p:txBody>
          <a:bodyPr>
            <a:normAutofit/>
          </a:bodyPr>
          <a:lstStyle>
            <a:lvl1pPr marL="0" indent="0" algn="ctr">
              <a:buNone/>
              <a:defRPr sz="1801" kern="600" cap="all" spc="100" baseline="0">
                <a:solidFill>
                  <a:schemeClr val="bg1"/>
                </a:solidFill>
                <a:latin typeface="Arial" panose="020B0604020202020204" pitchFamily="34" charset="0"/>
                <a:cs typeface="Arial" panose="020B0604020202020204" pitchFamily="34" charset="0"/>
              </a:defRPr>
            </a:lvl1pPr>
            <a:lvl2pPr marL="457234" indent="0" algn="ctr">
              <a:buNone/>
              <a:defRPr sz="2000"/>
            </a:lvl2pPr>
            <a:lvl3pPr marL="914469" indent="0" algn="ctr">
              <a:buNone/>
              <a:defRPr sz="1801"/>
            </a:lvl3pPr>
            <a:lvl4pPr marL="1371703" indent="0" algn="ctr">
              <a:buNone/>
              <a:defRPr sz="1600"/>
            </a:lvl4pPr>
            <a:lvl5pPr marL="1828937" indent="0" algn="ctr">
              <a:buNone/>
              <a:defRPr sz="1600"/>
            </a:lvl5pPr>
            <a:lvl6pPr marL="2286172" indent="0" algn="ctr">
              <a:buNone/>
              <a:defRPr sz="1600"/>
            </a:lvl6pPr>
            <a:lvl7pPr marL="2743406" indent="0" algn="ctr">
              <a:buNone/>
              <a:defRPr sz="1600"/>
            </a:lvl7pPr>
            <a:lvl8pPr marL="3200640" indent="0" algn="ctr">
              <a:buNone/>
              <a:defRPr sz="1600"/>
            </a:lvl8pPr>
            <a:lvl9pPr marL="3657874" indent="0" algn="ctr">
              <a:buNone/>
              <a:defRPr sz="1600"/>
            </a:lvl9pPr>
          </a:lstStyle>
          <a:p>
            <a:r>
              <a:rPr lang="en-US"/>
              <a:t>Click to edit Master subtitle style</a:t>
            </a:r>
            <a:endParaRPr lang="en-US" dirty="0"/>
          </a:p>
        </p:txBody>
      </p:sp>
      <p:sp>
        <p:nvSpPr>
          <p:cNvPr id="5" name="TextBox 4">
            <a:extLst>
              <a:ext uri="{FF2B5EF4-FFF2-40B4-BE49-F238E27FC236}">
                <a16:creationId xmlns:a16="http://schemas.microsoft.com/office/drawing/2014/main" id="{95C36AD5-BD0C-44FD-BC1E-6856AEDB3A17}"/>
              </a:ext>
            </a:extLst>
          </p:cNvPr>
          <p:cNvSpPr txBox="1"/>
          <p:nvPr userDrawn="1"/>
        </p:nvSpPr>
        <p:spPr>
          <a:xfrm>
            <a:off x="4297680" y="4556499"/>
            <a:ext cx="3621024" cy="338554"/>
          </a:xfrm>
          <a:prstGeom prst="rect">
            <a:avLst/>
          </a:prstGeom>
          <a:noFill/>
        </p:spPr>
        <p:txBody>
          <a:bodyPr wrap="square">
            <a:spAutoFit/>
          </a:bodyPr>
          <a:lstStyle/>
          <a:p>
            <a:pPr algn="ctr"/>
            <a:r>
              <a:rPr lang="en-US" sz="1600" kern="600" spc="60" baseline="0" dirty="0">
                <a:solidFill>
                  <a:schemeClr val="bg1"/>
                </a:solidFill>
                <a:latin typeface="Roboto" panose="02000000000000000000" pitchFamily="2" charset="0"/>
                <a:ea typeface="Roboto" panose="02000000000000000000" pitchFamily="2" charset="0"/>
              </a:rPr>
              <a:t>APPLIED SCIENCES</a:t>
            </a:r>
          </a:p>
        </p:txBody>
      </p:sp>
      <p:pic>
        <p:nvPicPr>
          <p:cNvPr id="6" name="Picture 5" descr="Shape&#10;&#10;Description automatically generated with low confidence">
            <a:extLst>
              <a:ext uri="{FF2B5EF4-FFF2-40B4-BE49-F238E27FC236}">
                <a16:creationId xmlns:a16="http://schemas.microsoft.com/office/drawing/2014/main" id="{E2E78C22-5200-4F77-8355-41F7F7D5A82B}"/>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848402" y="3810495"/>
            <a:ext cx="521209" cy="521208"/>
          </a:xfrm>
          <a:prstGeom prst="rect">
            <a:avLst/>
          </a:prstGeom>
        </p:spPr>
      </p:pic>
    </p:spTree>
    <p:extLst>
      <p:ext uri="{BB962C8B-B14F-4D97-AF65-F5344CB8AC3E}">
        <p14:creationId xmlns:p14="http://schemas.microsoft.com/office/powerpoint/2010/main" val="2772508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5A18-C7BB-4A58-BFDC-25892F9D13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4CCC6E-55D7-4343-85BB-C0C54327A8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68ACC-43DC-4377-8A40-C0B6C151C9AA}"/>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1D07C815-BA82-4032-9939-8245E0FB2EB7}"/>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00AD39EA-5B18-4FD5-A2CE-AEC5F7F8870A}"/>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22491553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393DF-F0D3-438F-A020-FADDF18C8C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36B2C9-FF10-47A1-BB7D-7B37D1FBBF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18FE7-5958-4284-9AC4-3C364206D492}"/>
              </a:ext>
            </a:extLst>
          </p:cNvPr>
          <p:cNvSpPr>
            <a:spLocks noGrp="1"/>
          </p:cNvSpPr>
          <p:nvPr>
            <p:ph type="dt" sz="half" idx="10"/>
          </p:nvPr>
        </p:nvSpPr>
        <p:spPr/>
        <p:txBody>
          <a:bodyPr/>
          <a:lstStyle/>
          <a:p>
            <a:r>
              <a:rPr lang="en-US"/>
              <a:t>Your Date Here</a:t>
            </a:r>
          </a:p>
        </p:txBody>
      </p:sp>
      <p:sp>
        <p:nvSpPr>
          <p:cNvPr id="5" name="Footer Placeholder 4">
            <a:extLst>
              <a:ext uri="{FF2B5EF4-FFF2-40B4-BE49-F238E27FC236}">
                <a16:creationId xmlns:a16="http://schemas.microsoft.com/office/drawing/2014/main" id="{2A6196B1-38F8-4FA2-9040-4D7BE424BA3D}"/>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11BD1661-8695-4862-93E8-E000D83FD3A9}"/>
              </a:ext>
            </a:extLst>
          </p:cNvPr>
          <p:cNvSpPr>
            <a:spLocks noGrp="1"/>
          </p:cNvSpPr>
          <p:nvPr>
            <p:ph type="sldNum" sz="quarter" idx="12"/>
          </p:nvPr>
        </p:nvSpPr>
        <p:spPr/>
        <p:txBody>
          <a:bodyPr/>
          <a:lstStyle/>
          <a:p>
            <a:fld id="{D325CB3F-26C9-44D7-A7CB-40F86C5CE4B1}" type="slidenum">
              <a:rPr lang="en-US" smtClean="0"/>
              <a:t>‹#›</a:t>
            </a:fld>
            <a:endParaRPr lang="en-US"/>
          </a:p>
        </p:txBody>
      </p:sp>
    </p:spTree>
    <p:extLst>
      <p:ext uri="{BB962C8B-B14F-4D97-AF65-F5344CB8AC3E}">
        <p14:creationId xmlns:p14="http://schemas.microsoft.com/office/powerpoint/2010/main" val="35903808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01-Title Slide">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5280897" y="1041400"/>
            <a:ext cx="6635817" cy="2387600"/>
          </a:xfrm>
        </p:spPr>
        <p:txBody>
          <a:bodyPr anchor="b">
            <a:normAutofit/>
          </a:bodyPr>
          <a:lstStyle>
            <a:lvl1pPr algn="r">
              <a:defRPr sz="7000">
                <a:solidFill>
                  <a:schemeClr val="bg1"/>
                </a:solidFill>
                <a:latin typeface="+mn-lt"/>
              </a:defRPr>
            </a:lvl1pPr>
          </a:lstStyle>
          <a:p>
            <a:r>
              <a:rPr lang="en-US"/>
              <a:t>Click to edit Master title style</a:t>
            </a:r>
          </a:p>
        </p:txBody>
      </p:sp>
      <p:sp>
        <p:nvSpPr>
          <p:cNvPr id="3" name="Subtitle 2"/>
          <p:cNvSpPr>
            <a:spLocks noGrp="1"/>
          </p:cNvSpPr>
          <p:nvPr userDrawn="1">
            <p:ph type="subTitle" idx="1"/>
          </p:nvPr>
        </p:nvSpPr>
        <p:spPr>
          <a:xfrm>
            <a:off x="5280897" y="4691920"/>
            <a:ext cx="6635817" cy="1368557"/>
          </a:xfrm>
        </p:spPr>
        <p:txBody>
          <a:bodyPr anchor="ctr">
            <a:normAutofit/>
          </a:bodyPr>
          <a:lstStyle>
            <a:lvl1pPr marL="0" indent="0" algn="r">
              <a:buNone/>
              <a:defRPr sz="2800">
                <a:solidFill>
                  <a:srgbClr val="E9DED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92" name="Group 91"/>
          <p:cNvGrpSpPr/>
          <p:nvPr userDrawn="1"/>
        </p:nvGrpSpPr>
        <p:grpSpPr>
          <a:xfrm>
            <a:off x="0" y="0"/>
            <a:ext cx="7205100" cy="6858001"/>
            <a:chOff x="0" y="0"/>
            <a:chExt cx="7205100" cy="6858001"/>
          </a:xfrm>
        </p:grpSpPr>
        <p:sp>
          <p:nvSpPr>
            <p:cNvPr id="24" name="Freeform: Shape 23"/>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Freeform: Shape 11"/>
            <p:cNvSpPr/>
            <p:nvPr/>
          </p:nvSpPr>
          <p:spPr>
            <a:xfrm>
              <a:off x="1995393" y="0"/>
              <a:ext cx="600360" cy="451515"/>
            </a:xfrm>
            <a:custGeom>
              <a:avLst/>
              <a:gdLst>
                <a:gd name="connsiteX0" fmla="*/ 42311 w 600360"/>
                <a:gd name="connsiteY0" fmla="*/ 0 h 451515"/>
                <a:gd name="connsiteX1" fmla="*/ 558049 w 600360"/>
                <a:gd name="connsiteY1" fmla="*/ 0 h 451515"/>
                <a:gd name="connsiteX2" fmla="*/ 576771 w 600360"/>
                <a:gd name="connsiteY2" fmla="*/ 34491 h 451515"/>
                <a:gd name="connsiteX3" fmla="*/ 600360 w 600360"/>
                <a:gd name="connsiteY3" fmla="*/ 151335 h 451515"/>
                <a:gd name="connsiteX4" fmla="*/ 300180 w 600360"/>
                <a:gd name="connsiteY4" fmla="*/ 451515 h 451515"/>
                <a:gd name="connsiteX5" fmla="*/ 0 w 600360"/>
                <a:gd name="connsiteY5" fmla="*/ 151335 h 451515"/>
                <a:gd name="connsiteX6" fmla="*/ 23590 w 600360"/>
                <a:gd name="connsiteY6" fmla="*/ 34491 h 45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360" h="451515">
                  <a:moveTo>
                    <a:pt x="42311" y="0"/>
                  </a:moveTo>
                  <a:lnTo>
                    <a:pt x="558049" y="0"/>
                  </a:lnTo>
                  <a:lnTo>
                    <a:pt x="576771" y="34491"/>
                  </a:lnTo>
                  <a:cubicBezTo>
                    <a:pt x="591961" y="70404"/>
                    <a:pt x="600360" y="109889"/>
                    <a:pt x="600360" y="151335"/>
                  </a:cubicBezTo>
                  <a:cubicBezTo>
                    <a:pt x="600360" y="317120"/>
                    <a:pt x="465965" y="451515"/>
                    <a:pt x="300180" y="451515"/>
                  </a:cubicBezTo>
                  <a:cubicBezTo>
                    <a:pt x="134395" y="451515"/>
                    <a:pt x="0" y="317120"/>
                    <a:pt x="0" y="151335"/>
                  </a:cubicBezTo>
                  <a:cubicBezTo>
                    <a:pt x="0" y="109889"/>
                    <a:pt x="8400" y="70404"/>
                    <a:pt x="23590" y="34491"/>
                  </a:cubicBezTo>
                  <a:close/>
                </a:path>
              </a:pathLst>
            </a:custGeom>
            <a:solidFill>
              <a:srgbClr val="E9D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Rectangle: Rounded Corners 13"/>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6" name="Rectangle: Rounded Corners 15"/>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7" name="Oval 16"/>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p:cNvSpPr/>
            <p:nvPr userDrawn="1"/>
          </p:nvSpPr>
          <p:spPr>
            <a:xfrm>
              <a:off x="0" y="0"/>
              <a:ext cx="3857625" cy="6858001"/>
            </a:xfrm>
            <a:custGeom>
              <a:avLst/>
              <a:gdLst>
                <a:gd name="connsiteX0" fmla="*/ 0 w 3857625"/>
                <a:gd name="connsiteY0" fmla="*/ 5206094 h 6858001"/>
                <a:gd name="connsiteX1" fmla="*/ 4732 w 3857625"/>
                <a:gd name="connsiteY1" fmla="*/ 5253037 h 6858001"/>
                <a:gd name="connsiteX2" fmla="*/ 233028 w 3857625"/>
                <a:gd name="connsiteY2" fmla="*/ 5439103 h 6858001"/>
                <a:gd name="connsiteX3" fmla="*/ 1110169 w 3857625"/>
                <a:gd name="connsiteY3" fmla="*/ 5439103 h 6858001"/>
                <a:gd name="connsiteX4" fmla="*/ 3346493 w 3857625"/>
                <a:gd name="connsiteY4" fmla="*/ 5439103 h 6858001"/>
                <a:gd name="connsiteX5" fmla="*/ 3624594 w 3857625"/>
                <a:gd name="connsiteY5" fmla="*/ 5439103 h 6858001"/>
                <a:gd name="connsiteX6" fmla="*/ 3857624 w 3857625"/>
                <a:gd name="connsiteY6" fmla="*/ 5672133 h 6858001"/>
                <a:gd name="connsiteX7" fmla="*/ 3624594 w 3857625"/>
                <a:gd name="connsiteY7" fmla="*/ 5905163 h 6858001"/>
                <a:gd name="connsiteX8" fmla="*/ 1110169 w 3857625"/>
                <a:gd name="connsiteY8" fmla="*/ 5905163 h 6858001"/>
                <a:gd name="connsiteX9" fmla="*/ 854029 w 3857625"/>
                <a:gd name="connsiteY9" fmla="*/ 5905163 h 6858001"/>
                <a:gd name="connsiteX10" fmla="*/ 620999 w 3857625"/>
                <a:gd name="connsiteY10" fmla="*/ 6138193 h 6858001"/>
                <a:gd name="connsiteX11" fmla="*/ 854029 w 3857625"/>
                <a:gd name="connsiteY11" fmla="*/ 6371223 h 6858001"/>
                <a:gd name="connsiteX12" fmla="*/ 1110169 w 3857625"/>
                <a:gd name="connsiteY12" fmla="*/ 6371223 h 6858001"/>
                <a:gd name="connsiteX13" fmla="*/ 2337886 w 3857625"/>
                <a:gd name="connsiteY13" fmla="*/ 6371223 h 6858001"/>
                <a:gd name="connsiteX14" fmla="*/ 2581275 w 3857625"/>
                <a:gd name="connsiteY14" fmla="*/ 6614612 h 6858001"/>
                <a:gd name="connsiteX15" fmla="*/ 2581274 w 3857625"/>
                <a:gd name="connsiteY15" fmla="*/ 6614612 h 6858001"/>
                <a:gd name="connsiteX16" fmla="*/ 2337885 w 3857625"/>
                <a:gd name="connsiteY16" fmla="*/ 6858001 h 6858001"/>
                <a:gd name="connsiteX17" fmla="*/ 0 w 3857625"/>
                <a:gd name="connsiteY17" fmla="*/ 6858000 h 6858001"/>
                <a:gd name="connsiteX18" fmla="*/ 0 w 3857625"/>
                <a:gd name="connsiteY18" fmla="*/ 6371223 h 6858001"/>
                <a:gd name="connsiteX19" fmla="*/ 0 w 3857625"/>
                <a:gd name="connsiteY19" fmla="*/ 5573588 h 6858001"/>
                <a:gd name="connsiteX20" fmla="*/ 0 w 3857625"/>
                <a:gd name="connsiteY20" fmla="*/ 5376198 h 6858001"/>
                <a:gd name="connsiteX21" fmla="*/ 0 w 3857625"/>
                <a:gd name="connsiteY21" fmla="*/ 4505987 h 6858001"/>
                <a:gd name="connsiteX22" fmla="*/ 330388 w 3857625"/>
                <a:gd name="connsiteY22" fmla="*/ 4505987 h 6858001"/>
                <a:gd name="connsiteX23" fmla="*/ 563417 w 3857625"/>
                <a:gd name="connsiteY23" fmla="*/ 4739017 h 6858001"/>
                <a:gd name="connsiteX24" fmla="*/ 330388 w 3857625"/>
                <a:gd name="connsiteY24" fmla="*/ 4972047 h 6858001"/>
                <a:gd name="connsiteX25" fmla="*/ 271969 w 3857625"/>
                <a:gd name="connsiteY25" fmla="*/ 4972047 h 6858001"/>
                <a:gd name="connsiteX26" fmla="*/ 271969 w 3857625"/>
                <a:gd name="connsiteY26" fmla="*/ 4973043 h 6858001"/>
                <a:gd name="connsiteX27" fmla="*/ 233028 w 3857625"/>
                <a:gd name="connsiteY27" fmla="*/ 4973043 h 6858001"/>
                <a:gd name="connsiteX28" fmla="*/ 4732 w 3857625"/>
                <a:gd name="connsiteY28" fmla="*/ 5159109 h 6858001"/>
                <a:gd name="connsiteX29" fmla="*/ 0 w 3857625"/>
                <a:gd name="connsiteY29" fmla="*/ 5206053 h 6858001"/>
                <a:gd name="connsiteX30" fmla="*/ 0 w 3857625"/>
                <a:gd name="connsiteY30" fmla="*/ 4972047 h 6858001"/>
                <a:gd name="connsiteX31" fmla="*/ 0 w 3857625"/>
                <a:gd name="connsiteY31" fmla="*/ 3381384 h 6858001"/>
                <a:gd name="connsiteX32" fmla="*/ 4733 w 3857625"/>
                <a:gd name="connsiteY32" fmla="*/ 3428338 h 6858001"/>
                <a:gd name="connsiteX33" fmla="*/ 233029 w 3857625"/>
                <a:gd name="connsiteY33" fmla="*/ 3614404 h 6858001"/>
                <a:gd name="connsiteX34" fmla="*/ 1505527 w 3857625"/>
                <a:gd name="connsiteY34" fmla="*/ 3614404 h 6858001"/>
                <a:gd name="connsiteX35" fmla="*/ 1505527 w 3857625"/>
                <a:gd name="connsiteY35" fmla="*/ 3615400 h 6858001"/>
                <a:gd name="connsiteX36" fmla="*/ 1622929 w 3857625"/>
                <a:gd name="connsiteY36" fmla="*/ 3615400 h 6858001"/>
                <a:gd name="connsiteX37" fmla="*/ 1855959 w 3857625"/>
                <a:gd name="connsiteY37" fmla="*/ 3848430 h 6858001"/>
                <a:gd name="connsiteX38" fmla="*/ 1622929 w 3857625"/>
                <a:gd name="connsiteY38" fmla="*/ 4081460 h 6858001"/>
                <a:gd name="connsiteX39" fmla="*/ 0 w 3857625"/>
                <a:gd name="connsiteY39" fmla="*/ 4081460 h 6858001"/>
                <a:gd name="connsiteX40" fmla="*/ 0 w 3857625"/>
                <a:gd name="connsiteY40" fmla="*/ 1481138 h 6858001"/>
                <a:gd name="connsiteX41" fmla="*/ 233362 w 3857625"/>
                <a:gd name="connsiteY41" fmla="*/ 1714500 h 6858001"/>
                <a:gd name="connsiteX42" fmla="*/ 508169 w 3857625"/>
                <a:gd name="connsiteY42" fmla="*/ 1714500 h 6858001"/>
                <a:gd name="connsiteX43" fmla="*/ 511462 w 3857625"/>
                <a:gd name="connsiteY43" fmla="*/ 1714168 h 6858001"/>
                <a:gd name="connsiteX44" fmla="*/ 3624263 w 3857625"/>
                <a:gd name="connsiteY44" fmla="*/ 1714168 h 6858001"/>
                <a:gd name="connsiteX45" fmla="*/ 3857625 w 3857625"/>
                <a:gd name="connsiteY45" fmla="*/ 1947530 h 6858001"/>
                <a:gd name="connsiteX46" fmla="*/ 3624263 w 3857625"/>
                <a:gd name="connsiteY46" fmla="*/ 2180892 h 6858001"/>
                <a:gd name="connsiteX47" fmla="*/ 868069 w 3857625"/>
                <a:gd name="connsiteY47" fmla="*/ 2180892 h 6858001"/>
                <a:gd name="connsiteX48" fmla="*/ 820906 w 3857625"/>
                <a:gd name="connsiteY48" fmla="*/ 2185647 h 6858001"/>
                <a:gd name="connsiteX49" fmla="*/ 620999 w 3857625"/>
                <a:gd name="connsiteY49" fmla="*/ 2430924 h 6858001"/>
                <a:gd name="connsiteX50" fmla="*/ 871363 w 3857625"/>
                <a:gd name="connsiteY50" fmla="*/ 2681288 h 6858001"/>
                <a:gd name="connsiteX51" fmla="*/ 1154545 w 3857625"/>
                <a:gd name="connsiteY51" fmla="*/ 2681288 h 6858001"/>
                <a:gd name="connsiteX52" fmla="*/ 2348245 w 3857625"/>
                <a:gd name="connsiteY52" fmla="*/ 2681288 h 6858001"/>
                <a:gd name="connsiteX53" fmla="*/ 2581275 w 3857625"/>
                <a:gd name="connsiteY53" fmla="*/ 2914318 h 6858001"/>
                <a:gd name="connsiteX54" fmla="*/ 2348245 w 3857625"/>
                <a:gd name="connsiteY54" fmla="*/ 3147348 h 6858001"/>
                <a:gd name="connsiteX55" fmla="*/ 1505527 w 3857625"/>
                <a:gd name="connsiteY55" fmla="*/ 3147348 h 6858001"/>
                <a:gd name="connsiteX56" fmla="*/ 1505527 w 3857625"/>
                <a:gd name="connsiteY56" fmla="*/ 3148344 h 6858001"/>
                <a:gd name="connsiteX57" fmla="*/ 233029 w 3857625"/>
                <a:gd name="connsiteY57" fmla="*/ 3148344 h 6858001"/>
                <a:gd name="connsiteX58" fmla="*/ 4733 w 3857625"/>
                <a:gd name="connsiteY58" fmla="*/ 3334411 h 6858001"/>
                <a:gd name="connsiteX59" fmla="*/ 0 w 3857625"/>
                <a:gd name="connsiteY59" fmla="*/ 3381365 h 6858001"/>
                <a:gd name="connsiteX60" fmla="*/ 0 w 3857625"/>
                <a:gd name="connsiteY60" fmla="*/ 2681288 h 6858001"/>
                <a:gd name="connsiteX61" fmla="*/ 0 w 3857625"/>
                <a:gd name="connsiteY61" fmla="*/ 757384 h 6858001"/>
                <a:gd name="connsiteX62" fmla="*/ 318221 w 3857625"/>
                <a:gd name="connsiteY62" fmla="*/ 757384 h 6858001"/>
                <a:gd name="connsiteX63" fmla="*/ 563417 w 3857625"/>
                <a:gd name="connsiteY63" fmla="*/ 1002580 h 6858001"/>
                <a:gd name="connsiteX64" fmla="*/ 367637 w 3857625"/>
                <a:gd name="connsiteY64" fmla="*/ 1242795 h 6858001"/>
                <a:gd name="connsiteX65" fmla="*/ 332509 w 3857625"/>
                <a:gd name="connsiteY65" fmla="*/ 1246336 h 6858001"/>
                <a:gd name="connsiteX66" fmla="*/ 332509 w 3857625"/>
                <a:gd name="connsiteY66" fmla="*/ 1247776 h 6858001"/>
                <a:gd name="connsiteX67" fmla="*/ 318221 w 3857625"/>
                <a:gd name="connsiteY67" fmla="*/ 1247776 h 6858001"/>
                <a:gd name="connsiteX68" fmla="*/ 233362 w 3857625"/>
                <a:gd name="connsiteY68" fmla="*/ 1247776 h 6858001"/>
                <a:gd name="connsiteX69" fmla="*/ 0 w 3857625"/>
                <a:gd name="connsiteY69" fmla="*/ 1481138 h 6858001"/>
                <a:gd name="connsiteX70" fmla="*/ 0 w 3857625"/>
                <a:gd name="connsiteY70" fmla="*/ 1247776 h 6858001"/>
                <a:gd name="connsiteX71" fmla="*/ 0 w 3857625"/>
                <a:gd name="connsiteY71" fmla="*/ 0 h 6858001"/>
                <a:gd name="connsiteX72" fmla="*/ 1798870 w 3857625"/>
                <a:gd name="connsiteY72" fmla="*/ 0 h 6858001"/>
                <a:gd name="connsiteX73" fmla="*/ 1838827 w 3857625"/>
                <a:gd name="connsiteY73" fmla="*/ 59264 h 6858001"/>
                <a:gd name="connsiteX74" fmla="*/ 1855960 w 3857625"/>
                <a:gd name="connsiteY74" fmla="*/ 144125 h 6858001"/>
                <a:gd name="connsiteX75" fmla="*/ 1855959 w 3857625"/>
                <a:gd name="connsiteY75" fmla="*/ 144125 h 6858001"/>
                <a:gd name="connsiteX76" fmla="*/ 1637944 w 3857625"/>
                <a:gd name="connsiteY76" fmla="*/ 362140 h 6858001"/>
                <a:gd name="connsiteX77" fmla="*/ 0 w 3857625"/>
                <a:gd name="connsiteY77" fmla="*/ 36214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57625" h="6858001">
                  <a:moveTo>
                    <a:pt x="0" y="5206094"/>
                  </a:moveTo>
                  <a:lnTo>
                    <a:pt x="4732" y="5253037"/>
                  </a:lnTo>
                  <a:cubicBezTo>
                    <a:pt x="26462" y="5359225"/>
                    <a:pt x="120416" y="5439103"/>
                    <a:pt x="233028" y="5439103"/>
                  </a:cubicBezTo>
                  <a:lnTo>
                    <a:pt x="1110169" y="5439103"/>
                  </a:lnTo>
                  <a:lnTo>
                    <a:pt x="3346493" y="5439103"/>
                  </a:lnTo>
                  <a:lnTo>
                    <a:pt x="3624594" y="5439103"/>
                  </a:lnTo>
                  <a:cubicBezTo>
                    <a:pt x="3753293" y="5439103"/>
                    <a:pt x="3857624" y="5543434"/>
                    <a:pt x="3857624" y="5672133"/>
                  </a:cubicBezTo>
                  <a:cubicBezTo>
                    <a:pt x="3857624" y="5800832"/>
                    <a:pt x="3753293" y="5905163"/>
                    <a:pt x="3624594" y="5905163"/>
                  </a:cubicBezTo>
                  <a:lnTo>
                    <a:pt x="1110169" y="5905163"/>
                  </a:lnTo>
                  <a:lnTo>
                    <a:pt x="854029" y="5905163"/>
                  </a:lnTo>
                  <a:cubicBezTo>
                    <a:pt x="725330" y="5905163"/>
                    <a:pt x="620999" y="6009494"/>
                    <a:pt x="620999" y="6138193"/>
                  </a:cubicBezTo>
                  <a:cubicBezTo>
                    <a:pt x="620999" y="6266892"/>
                    <a:pt x="725330" y="6371223"/>
                    <a:pt x="854029" y="6371223"/>
                  </a:cubicBezTo>
                  <a:lnTo>
                    <a:pt x="1110169" y="6371223"/>
                  </a:lnTo>
                  <a:lnTo>
                    <a:pt x="2337886" y="6371223"/>
                  </a:lnTo>
                  <a:cubicBezTo>
                    <a:pt x="2472306" y="6371223"/>
                    <a:pt x="2581275" y="6480192"/>
                    <a:pt x="2581275" y="6614612"/>
                  </a:cubicBezTo>
                  <a:lnTo>
                    <a:pt x="2581274" y="6614612"/>
                  </a:lnTo>
                  <a:cubicBezTo>
                    <a:pt x="2581274" y="6749032"/>
                    <a:pt x="2472305" y="6858001"/>
                    <a:pt x="2337885" y="6858001"/>
                  </a:cubicBezTo>
                  <a:lnTo>
                    <a:pt x="0" y="6858000"/>
                  </a:lnTo>
                  <a:lnTo>
                    <a:pt x="0" y="6371223"/>
                  </a:lnTo>
                  <a:lnTo>
                    <a:pt x="0" y="5573588"/>
                  </a:lnTo>
                  <a:lnTo>
                    <a:pt x="0" y="5376198"/>
                  </a:lnTo>
                  <a:close/>
                  <a:moveTo>
                    <a:pt x="0" y="4505987"/>
                  </a:moveTo>
                  <a:lnTo>
                    <a:pt x="330388" y="4505987"/>
                  </a:lnTo>
                  <a:cubicBezTo>
                    <a:pt x="459086" y="4505987"/>
                    <a:pt x="563417" y="4610318"/>
                    <a:pt x="563417" y="4739017"/>
                  </a:cubicBezTo>
                  <a:cubicBezTo>
                    <a:pt x="563417" y="4867716"/>
                    <a:pt x="459086" y="4972047"/>
                    <a:pt x="330388" y="4972047"/>
                  </a:cubicBezTo>
                  <a:lnTo>
                    <a:pt x="271969" y="4972047"/>
                  </a:lnTo>
                  <a:lnTo>
                    <a:pt x="271969" y="4973043"/>
                  </a:lnTo>
                  <a:lnTo>
                    <a:pt x="233028" y="4973043"/>
                  </a:lnTo>
                  <a:cubicBezTo>
                    <a:pt x="120416" y="4973043"/>
                    <a:pt x="26462" y="5052922"/>
                    <a:pt x="4732" y="5159109"/>
                  </a:cubicBezTo>
                  <a:lnTo>
                    <a:pt x="0" y="5206053"/>
                  </a:lnTo>
                  <a:lnTo>
                    <a:pt x="0" y="4972047"/>
                  </a:lnTo>
                  <a:close/>
                  <a:moveTo>
                    <a:pt x="0" y="3381384"/>
                  </a:moveTo>
                  <a:lnTo>
                    <a:pt x="4733" y="3428338"/>
                  </a:lnTo>
                  <a:cubicBezTo>
                    <a:pt x="26463" y="3534526"/>
                    <a:pt x="120417" y="3614404"/>
                    <a:pt x="233029" y="3614404"/>
                  </a:cubicBezTo>
                  <a:lnTo>
                    <a:pt x="1505527" y="3614404"/>
                  </a:lnTo>
                  <a:lnTo>
                    <a:pt x="1505527" y="3615400"/>
                  </a:lnTo>
                  <a:lnTo>
                    <a:pt x="1622929" y="3615400"/>
                  </a:lnTo>
                  <a:cubicBezTo>
                    <a:pt x="1751628" y="3615400"/>
                    <a:pt x="1855959" y="3719731"/>
                    <a:pt x="1855959" y="3848430"/>
                  </a:cubicBezTo>
                  <a:cubicBezTo>
                    <a:pt x="1855959" y="3977129"/>
                    <a:pt x="1751628" y="4081460"/>
                    <a:pt x="1622929" y="4081460"/>
                  </a:cubicBezTo>
                  <a:lnTo>
                    <a:pt x="0" y="4081460"/>
                  </a:lnTo>
                  <a:close/>
                  <a:moveTo>
                    <a:pt x="0" y="1481138"/>
                  </a:moveTo>
                  <a:cubicBezTo>
                    <a:pt x="0" y="1610020"/>
                    <a:pt x="104480" y="1714500"/>
                    <a:pt x="233362" y="1714500"/>
                  </a:cubicBezTo>
                  <a:lnTo>
                    <a:pt x="508169" y="1714500"/>
                  </a:lnTo>
                  <a:lnTo>
                    <a:pt x="511462" y="1714168"/>
                  </a:lnTo>
                  <a:lnTo>
                    <a:pt x="3624263" y="1714168"/>
                  </a:lnTo>
                  <a:cubicBezTo>
                    <a:pt x="3753145" y="1714168"/>
                    <a:pt x="3857625" y="1818648"/>
                    <a:pt x="3857625" y="1947530"/>
                  </a:cubicBezTo>
                  <a:cubicBezTo>
                    <a:pt x="3857625" y="2076412"/>
                    <a:pt x="3753145" y="2180892"/>
                    <a:pt x="3624263" y="2180892"/>
                  </a:cubicBezTo>
                  <a:lnTo>
                    <a:pt x="868069" y="2180892"/>
                  </a:lnTo>
                  <a:lnTo>
                    <a:pt x="820906" y="2185647"/>
                  </a:lnTo>
                  <a:cubicBezTo>
                    <a:pt x="706819" y="2208992"/>
                    <a:pt x="620999" y="2309936"/>
                    <a:pt x="620999" y="2430924"/>
                  </a:cubicBezTo>
                  <a:cubicBezTo>
                    <a:pt x="620999" y="2569196"/>
                    <a:pt x="733091" y="2681288"/>
                    <a:pt x="871363" y="2681288"/>
                  </a:cubicBezTo>
                  <a:lnTo>
                    <a:pt x="1154545" y="2681288"/>
                  </a:lnTo>
                  <a:lnTo>
                    <a:pt x="2348245" y="2681288"/>
                  </a:lnTo>
                  <a:cubicBezTo>
                    <a:pt x="2476944" y="2681288"/>
                    <a:pt x="2581275" y="2785619"/>
                    <a:pt x="2581275" y="2914318"/>
                  </a:cubicBezTo>
                  <a:cubicBezTo>
                    <a:pt x="2581275" y="3043017"/>
                    <a:pt x="2476944" y="3147348"/>
                    <a:pt x="2348245" y="3147348"/>
                  </a:cubicBezTo>
                  <a:lnTo>
                    <a:pt x="1505527" y="3147348"/>
                  </a:lnTo>
                  <a:lnTo>
                    <a:pt x="1505527" y="3148344"/>
                  </a:lnTo>
                  <a:lnTo>
                    <a:pt x="233029" y="3148344"/>
                  </a:lnTo>
                  <a:cubicBezTo>
                    <a:pt x="120417" y="3148344"/>
                    <a:pt x="26463" y="3228223"/>
                    <a:pt x="4733" y="3334411"/>
                  </a:cubicBezTo>
                  <a:lnTo>
                    <a:pt x="0" y="3381365"/>
                  </a:lnTo>
                  <a:lnTo>
                    <a:pt x="0" y="2681288"/>
                  </a:lnTo>
                  <a:close/>
                  <a:moveTo>
                    <a:pt x="0" y="757384"/>
                  </a:moveTo>
                  <a:lnTo>
                    <a:pt x="318221" y="757384"/>
                  </a:lnTo>
                  <a:cubicBezTo>
                    <a:pt x="453639" y="757384"/>
                    <a:pt x="563417" y="867162"/>
                    <a:pt x="563417" y="1002580"/>
                  </a:cubicBezTo>
                  <a:cubicBezTo>
                    <a:pt x="563417" y="1121071"/>
                    <a:pt x="479368" y="1219931"/>
                    <a:pt x="367637" y="1242795"/>
                  </a:cubicBezTo>
                  <a:lnTo>
                    <a:pt x="332509" y="1246336"/>
                  </a:lnTo>
                  <a:lnTo>
                    <a:pt x="332509" y="1247776"/>
                  </a:lnTo>
                  <a:lnTo>
                    <a:pt x="318221" y="1247776"/>
                  </a:lnTo>
                  <a:lnTo>
                    <a:pt x="233362" y="1247776"/>
                  </a:lnTo>
                  <a:cubicBezTo>
                    <a:pt x="104480" y="1247776"/>
                    <a:pt x="0" y="1352256"/>
                    <a:pt x="0" y="1481138"/>
                  </a:cubicBezTo>
                  <a:lnTo>
                    <a:pt x="0" y="1247776"/>
                  </a:lnTo>
                  <a:close/>
                  <a:moveTo>
                    <a:pt x="0" y="0"/>
                  </a:moveTo>
                  <a:lnTo>
                    <a:pt x="1798870" y="0"/>
                  </a:lnTo>
                  <a:lnTo>
                    <a:pt x="1838827" y="59264"/>
                  </a:lnTo>
                  <a:cubicBezTo>
                    <a:pt x="1849860" y="85347"/>
                    <a:pt x="1855960" y="114024"/>
                    <a:pt x="1855960" y="144125"/>
                  </a:cubicBezTo>
                  <a:lnTo>
                    <a:pt x="1855959" y="144125"/>
                  </a:lnTo>
                  <a:cubicBezTo>
                    <a:pt x="1855959" y="264531"/>
                    <a:pt x="1758350" y="362140"/>
                    <a:pt x="1637944" y="362140"/>
                  </a:cubicBezTo>
                  <a:lnTo>
                    <a:pt x="0" y="36214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Date Placeholder 3"/>
          <p:cNvSpPr>
            <a:spLocks noGrp="1"/>
          </p:cNvSpPr>
          <p:nvPr>
            <p:ph type="dt" sz="half" idx="10"/>
          </p:nvPr>
        </p:nvSpPr>
        <p:spPr>
          <a:xfrm>
            <a:off x="838200" y="6457948"/>
            <a:ext cx="2743200" cy="365125"/>
          </a:xfrm>
        </p:spPr>
        <p:txBody>
          <a:bodyPr/>
          <a:lstStyle/>
          <a:p>
            <a:r>
              <a:rPr lang="en-US"/>
              <a:t>Your Date Here</a:t>
            </a:r>
          </a:p>
        </p:txBody>
      </p:sp>
      <p:sp>
        <p:nvSpPr>
          <p:cNvPr id="31" name="Footer Placeholder 4"/>
          <p:cNvSpPr>
            <a:spLocks noGrp="1"/>
          </p:cNvSpPr>
          <p:nvPr>
            <p:ph type="ftr" sz="quarter" idx="11"/>
          </p:nvPr>
        </p:nvSpPr>
        <p:spPr>
          <a:xfrm>
            <a:off x="7801914" y="6457948"/>
            <a:ext cx="4114800" cy="365125"/>
          </a:xfrm>
        </p:spPr>
        <p:txBody>
          <a:bodyPr/>
          <a:lstStyle>
            <a:lvl1pPr>
              <a:defRPr>
                <a:solidFill>
                  <a:schemeClr val="bg1">
                    <a:lumMod val="75000"/>
                  </a:schemeClr>
                </a:solidFill>
              </a:defRPr>
            </a:lvl1pPr>
          </a:lstStyle>
          <a:p>
            <a:r>
              <a:rPr lang="en-US"/>
              <a:t>Your Footer Here</a:t>
            </a:r>
          </a:p>
        </p:txBody>
      </p:sp>
    </p:spTree>
    <p:extLst>
      <p:ext uri="{BB962C8B-B14F-4D97-AF65-F5344CB8AC3E}">
        <p14:creationId xmlns:p14="http://schemas.microsoft.com/office/powerpoint/2010/main" val="37350264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2-Agend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414406"/>
            <a:ext cx="2743200" cy="365125"/>
          </a:xfrm>
        </p:spPr>
        <p:txBody>
          <a:body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p>
            <a:r>
              <a:rPr lang="en-US"/>
              <a:t>Your Footer Here</a:t>
            </a:r>
          </a:p>
        </p:txBody>
      </p:sp>
      <p:sp>
        <p:nvSpPr>
          <p:cNvPr id="6" name="Slide Number Placeholder 5"/>
          <p:cNvSpPr>
            <a:spLocks noGrp="1"/>
          </p:cNvSpPr>
          <p:nvPr>
            <p:ph type="sldNum" sz="quarter" idx="12"/>
          </p:nvPr>
        </p:nvSpPr>
        <p:spPr>
          <a:xfrm>
            <a:off x="8610600" y="6414406"/>
            <a:ext cx="2743200" cy="365125"/>
          </a:xfrm>
        </p:spPr>
        <p:txBody>
          <a:bodyPr/>
          <a:lstStyle/>
          <a:p>
            <a:fld id="{7CD08052-46D4-4451-BCD3-D01F8058DAE8}" type="slidenum">
              <a:rPr lang="en-US" smtClean="0"/>
              <a:t>‹#›</a:t>
            </a:fld>
            <a:endParaRPr lang="en-US"/>
          </a:p>
        </p:txBody>
      </p:sp>
      <p:grpSp>
        <p:nvGrpSpPr>
          <p:cNvPr id="48" name="Group 47"/>
          <p:cNvGrpSpPr/>
          <p:nvPr userDrawn="1"/>
        </p:nvGrpSpPr>
        <p:grpSpPr>
          <a:xfrm rot="5400000" flipV="1">
            <a:off x="8981272" y="318857"/>
            <a:ext cx="3529584" cy="2891871"/>
            <a:chOff x="0" y="948182"/>
            <a:chExt cx="7205100" cy="5909818"/>
          </a:xfrm>
        </p:grpSpPr>
        <p:sp>
          <p:nvSpPr>
            <p:cNvPr id="49" name="Freeform: Shape 48"/>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51" name="Oval 50"/>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2" name="Rectangle: Rounded Corners 51"/>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3" name="Rectangle: Rounded Corners 52"/>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4" name="Oval 53"/>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8200" y="365125"/>
            <a:ext cx="8689352" cy="1325563"/>
          </a:xfrm>
        </p:spPr>
        <p:txBody>
          <a:bodyPr>
            <a:normAutofit/>
          </a:bodyPr>
          <a:lstStyle>
            <a:lvl1pPr>
              <a:defRPr sz="4800" b="1">
                <a:latin typeface="+mn-lt"/>
              </a:defRPr>
            </a:lvl1pPr>
          </a:lstStyle>
          <a:p>
            <a:r>
              <a:rPr lang="en-US"/>
              <a:t>Click to edit Master title style</a:t>
            </a:r>
          </a:p>
        </p:txBody>
      </p:sp>
    </p:spTree>
    <p:extLst>
      <p:ext uri="{BB962C8B-B14F-4D97-AF65-F5344CB8AC3E}">
        <p14:creationId xmlns:p14="http://schemas.microsoft.com/office/powerpoint/2010/main" val="28010326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03-Transition #1">
    <p:bg>
      <p:bgPr>
        <a:solidFill>
          <a:srgbClr val="1E263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7721447" y="0"/>
            <a:ext cx="4470553" cy="5279923"/>
            <a:chOff x="-3062669" y="0"/>
            <a:chExt cx="4470553" cy="5279923"/>
          </a:xfrm>
        </p:grpSpPr>
        <p:sp>
          <p:nvSpPr>
            <p:cNvPr id="22" name="Freeform: Shape 21"/>
            <p:cNvSpPr/>
            <p:nvPr/>
          </p:nvSpPr>
          <p:spPr>
            <a:xfrm rot="5400000" flipV="1">
              <a:off x="-3363291" y="508749"/>
              <a:ext cx="5279923" cy="4262425"/>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Oval 23"/>
            <p:cNvSpPr/>
            <p:nvPr/>
          </p:nvSpPr>
          <p:spPr>
            <a:xfrm rot="5400000" flipV="1">
              <a:off x="-2490814" y="3246222"/>
              <a:ext cx="522659" cy="522659"/>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Rounded Corners 24"/>
            <p:cNvSpPr/>
            <p:nvPr/>
          </p:nvSpPr>
          <p:spPr>
            <a:xfrm rot="5400000" flipV="1">
              <a:off x="218898" y="3951675"/>
              <a:ext cx="522659" cy="522043"/>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Rectangle: Rounded Corners 25"/>
            <p:cNvSpPr/>
            <p:nvPr/>
          </p:nvSpPr>
          <p:spPr>
            <a:xfrm rot="5400000" flipV="1">
              <a:off x="-1891518" y="1866641"/>
              <a:ext cx="991694" cy="439382"/>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p:nvSpPr>
          <p:spPr>
            <a:xfrm rot="5400000" flipV="1">
              <a:off x="-991109" y="1493749"/>
              <a:ext cx="420516" cy="420516"/>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rot="5400000" flipV="1">
              <a:off x="-394503" y="589128"/>
              <a:ext cx="663693" cy="345576"/>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rot="5400000" flipV="1">
              <a:off x="-3081910" y="589128"/>
              <a:ext cx="663693" cy="34557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5400000" flipV="1">
              <a:off x="-1570260" y="2091746"/>
              <a:ext cx="349179" cy="349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p:cNvSpPr/>
            <p:nvPr userDrawn="1"/>
          </p:nvSpPr>
          <p:spPr>
            <a:xfrm rot="5400000" flipV="1">
              <a:off x="-2240833" y="-821836"/>
              <a:ext cx="2826881" cy="4470553"/>
            </a:xfrm>
            <a:custGeom>
              <a:avLst/>
              <a:gdLst>
                <a:gd name="connsiteX0" fmla="*/ 0 w 2826881"/>
                <a:gd name="connsiteY0" fmla="*/ 3260030 h 4470553"/>
                <a:gd name="connsiteX1" fmla="*/ 0 w 2826881"/>
                <a:gd name="connsiteY1" fmla="*/ 3384683 h 4470553"/>
                <a:gd name="connsiteX2" fmla="*/ 0 w 2826881"/>
                <a:gd name="connsiteY2" fmla="*/ 3529331 h 4470553"/>
                <a:gd name="connsiteX3" fmla="*/ 0 w 2826881"/>
                <a:gd name="connsiteY3" fmla="*/ 4113841 h 4470553"/>
                <a:gd name="connsiteX4" fmla="*/ 0 w 2826881"/>
                <a:gd name="connsiteY4" fmla="*/ 4470553 h 4470553"/>
                <a:gd name="connsiteX5" fmla="*/ 1713210 w 2826881"/>
                <a:gd name="connsiteY5" fmla="*/ 4470553 h 4470553"/>
                <a:gd name="connsiteX6" fmla="*/ 1891567 w 2826881"/>
                <a:gd name="connsiteY6" fmla="*/ 4292197 h 4470553"/>
                <a:gd name="connsiteX7" fmla="*/ 1891567 w 2826881"/>
                <a:gd name="connsiteY7" fmla="*/ 4292197 h 4470553"/>
                <a:gd name="connsiteX8" fmla="*/ 1713211 w 2826881"/>
                <a:gd name="connsiteY8" fmla="*/ 4113841 h 4470553"/>
                <a:gd name="connsiteX9" fmla="*/ 813536 w 2826881"/>
                <a:gd name="connsiteY9" fmla="*/ 4113841 h 4470553"/>
                <a:gd name="connsiteX10" fmla="*/ 625836 w 2826881"/>
                <a:gd name="connsiteY10" fmla="*/ 4113841 h 4470553"/>
                <a:gd name="connsiteX11" fmla="*/ 455070 w 2826881"/>
                <a:gd name="connsiteY11" fmla="*/ 3943075 h 4470553"/>
                <a:gd name="connsiteX12" fmla="*/ 625836 w 2826881"/>
                <a:gd name="connsiteY12" fmla="*/ 3772310 h 4470553"/>
                <a:gd name="connsiteX13" fmla="*/ 813536 w 2826881"/>
                <a:gd name="connsiteY13" fmla="*/ 3772310 h 4470553"/>
                <a:gd name="connsiteX14" fmla="*/ 2656115 w 2826881"/>
                <a:gd name="connsiteY14" fmla="*/ 3772310 h 4470553"/>
                <a:gd name="connsiteX15" fmla="*/ 2826880 w 2826881"/>
                <a:gd name="connsiteY15" fmla="*/ 3601545 h 4470553"/>
                <a:gd name="connsiteX16" fmla="*/ 2656115 w 2826881"/>
                <a:gd name="connsiteY16" fmla="*/ 3430779 h 4470553"/>
                <a:gd name="connsiteX17" fmla="*/ 2452322 w 2826881"/>
                <a:gd name="connsiteY17" fmla="*/ 3430779 h 4470553"/>
                <a:gd name="connsiteX18" fmla="*/ 813536 w 2826881"/>
                <a:gd name="connsiteY18" fmla="*/ 3430779 h 4470553"/>
                <a:gd name="connsiteX19" fmla="*/ 170764 w 2826881"/>
                <a:gd name="connsiteY19" fmla="*/ 3430779 h 4470553"/>
                <a:gd name="connsiteX20" fmla="*/ 3468 w 2826881"/>
                <a:gd name="connsiteY20" fmla="*/ 3294430 h 4470553"/>
                <a:gd name="connsiteX21" fmla="*/ 0 w 2826881"/>
                <a:gd name="connsiteY21" fmla="*/ 2746989 h 4470553"/>
                <a:gd name="connsiteX22" fmla="*/ 0 w 2826881"/>
                <a:gd name="connsiteY22" fmla="*/ 3088519 h 4470553"/>
                <a:gd name="connsiteX23" fmla="*/ 0 w 2826881"/>
                <a:gd name="connsiteY23" fmla="*/ 3260000 h 4470553"/>
                <a:gd name="connsiteX24" fmla="*/ 3468 w 2826881"/>
                <a:gd name="connsiteY24" fmla="*/ 3225599 h 4470553"/>
                <a:gd name="connsiteX25" fmla="*/ 170764 w 2826881"/>
                <a:gd name="connsiteY25" fmla="*/ 3089249 h 4470553"/>
                <a:gd name="connsiteX26" fmla="*/ 199300 w 2826881"/>
                <a:gd name="connsiteY26" fmla="*/ 3089249 h 4470553"/>
                <a:gd name="connsiteX27" fmla="*/ 199300 w 2826881"/>
                <a:gd name="connsiteY27" fmla="*/ 3088519 h 4470553"/>
                <a:gd name="connsiteX28" fmla="*/ 242110 w 2826881"/>
                <a:gd name="connsiteY28" fmla="*/ 3088519 h 4470553"/>
                <a:gd name="connsiteX29" fmla="*/ 412874 w 2826881"/>
                <a:gd name="connsiteY29" fmla="*/ 2917754 h 4470553"/>
                <a:gd name="connsiteX30" fmla="*/ 242110 w 2826881"/>
                <a:gd name="connsiteY30" fmla="*/ 2746989 h 4470553"/>
                <a:gd name="connsiteX31" fmla="*/ 0 w 2826881"/>
                <a:gd name="connsiteY31" fmla="*/ 1922876 h 4470553"/>
                <a:gd name="connsiteX32" fmla="*/ 0 w 2826881"/>
                <a:gd name="connsiteY32" fmla="*/ 2435894 h 4470553"/>
                <a:gd name="connsiteX33" fmla="*/ 1189288 w 2826881"/>
                <a:gd name="connsiteY33" fmla="*/ 2435894 h 4470553"/>
                <a:gd name="connsiteX34" fmla="*/ 1360053 w 2826881"/>
                <a:gd name="connsiteY34" fmla="*/ 2265129 h 4470553"/>
                <a:gd name="connsiteX35" fmla="*/ 1189288 w 2826881"/>
                <a:gd name="connsiteY35" fmla="*/ 2094364 h 4470553"/>
                <a:gd name="connsiteX36" fmla="*/ 1103255 w 2826881"/>
                <a:gd name="connsiteY36" fmla="*/ 2094364 h 4470553"/>
                <a:gd name="connsiteX37" fmla="*/ 1103255 w 2826881"/>
                <a:gd name="connsiteY37" fmla="*/ 2093634 h 4470553"/>
                <a:gd name="connsiteX38" fmla="*/ 170765 w 2826881"/>
                <a:gd name="connsiteY38" fmla="*/ 2093634 h 4470553"/>
                <a:gd name="connsiteX39" fmla="*/ 3468 w 2826881"/>
                <a:gd name="connsiteY39" fmla="*/ 1957284 h 4470553"/>
                <a:gd name="connsiteX40" fmla="*/ 0 w 2826881"/>
                <a:gd name="connsiteY40" fmla="*/ 530369 h 4470553"/>
                <a:gd name="connsiteX41" fmla="*/ 0 w 2826881"/>
                <a:gd name="connsiteY41" fmla="*/ 1409843 h 4470553"/>
                <a:gd name="connsiteX42" fmla="*/ 0 w 2826881"/>
                <a:gd name="connsiteY42" fmla="*/ 1922862 h 4470553"/>
                <a:gd name="connsiteX43" fmla="*/ 3468 w 2826881"/>
                <a:gd name="connsiteY43" fmla="*/ 1888454 h 4470553"/>
                <a:gd name="connsiteX44" fmla="*/ 170765 w 2826881"/>
                <a:gd name="connsiteY44" fmla="*/ 1752104 h 4470553"/>
                <a:gd name="connsiteX45" fmla="*/ 1103255 w 2826881"/>
                <a:gd name="connsiteY45" fmla="*/ 1752104 h 4470553"/>
                <a:gd name="connsiteX46" fmla="*/ 1103255 w 2826881"/>
                <a:gd name="connsiteY46" fmla="*/ 1751374 h 4470553"/>
                <a:gd name="connsiteX47" fmla="*/ 1720802 w 2826881"/>
                <a:gd name="connsiteY47" fmla="*/ 1751374 h 4470553"/>
                <a:gd name="connsiteX48" fmla="*/ 1891567 w 2826881"/>
                <a:gd name="connsiteY48" fmla="*/ 1580608 h 4470553"/>
                <a:gd name="connsiteX49" fmla="*/ 1720802 w 2826881"/>
                <a:gd name="connsiteY49" fmla="*/ 1409843 h 4470553"/>
                <a:gd name="connsiteX50" fmla="*/ 846055 w 2826881"/>
                <a:gd name="connsiteY50" fmla="*/ 1409843 h 4470553"/>
                <a:gd name="connsiteX51" fmla="*/ 638538 w 2826881"/>
                <a:gd name="connsiteY51" fmla="*/ 1409843 h 4470553"/>
                <a:gd name="connsiteX52" fmla="*/ 455070 w 2826881"/>
                <a:gd name="connsiteY52" fmla="*/ 1226376 h 4470553"/>
                <a:gd name="connsiteX53" fmla="*/ 601563 w 2826881"/>
                <a:gd name="connsiteY53" fmla="*/ 1046636 h 4470553"/>
                <a:gd name="connsiteX54" fmla="*/ 636124 w 2826881"/>
                <a:gd name="connsiteY54" fmla="*/ 1043151 h 4470553"/>
                <a:gd name="connsiteX55" fmla="*/ 2655873 w 2826881"/>
                <a:gd name="connsiteY55" fmla="*/ 1043151 h 4470553"/>
                <a:gd name="connsiteX56" fmla="*/ 2826881 w 2826881"/>
                <a:gd name="connsiteY56" fmla="*/ 872143 h 4470553"/>
                <a:gd name="connsiteX57" fmla="*/ 2655873 w 2826881"/>
                <a:gd name="connsiteY57" fmla="*/ 701134 h 4470553"/>
                <a:gd name="connsiteX58" fmla="*/ 374801 w 2826881"/>
                <a:gd name="connsiteY58" fmla="*/ 701134 h 4470553"/>
                <a:gd name="connsiteX59" fmla="*/ 372388 w 2826881"/>
                <a:gd name="connsiteY59" fmla="*/ 701378 h 4470553"/>
                <a:gd name="connsiteX60" fmla="*/ 171009 w 2826881"/>
                <a:gd name="connsiteY60" fmla="*/ 701378 h 4470553"/>
                <a:gd name="connsiteX61" fmla="*/ 0 w 2826881"/>
                <a:gd name="connsiteY61" fmla="*/ 530369 h 4470553"/>
                <a:gd name="connsiteX62" fmla="*/ 0 w 2826881"/>
                <a:gd name="connsiteY62" fmla="*/ 0 h 4470553"/>
                <a:gd name="connsiteX63" fmla="*/ 0 w 2826881"/>
                <a:gd name="connsiteY63" fmla="*/ 359361 h 4470553"/>
                <a:gd name="connsiteX64" fmla="*/ 0 w 2826881"/>
                <a:gd name="connsiteY64" fmla="*/ 530369 h 4470553"/>
                <a:gd name="connsiteX65" fmla="*/ 171009 w 2826881"/>
                <a:gd name="connsiteY65" fmla="*/ 359361 h 4470553"/>
                <a:gd name="connsiteX66" fmla="*/ 233193 w 2826881"/>
                <a:gd name="connsiteY66" fmla="*/ 359361 h 4470553"/>
                <a:gd name="connsiteX67" fmla="*/ 243664 w 2826881"/>
                <a:gd name="connsiteY67" fmla="*/ 359361 h 4470553"/>
                <a:gd name="connsiteX68" fmla="*/ 243664 w 2826881"/>
                <a:gd name="connsiteY68" fmla="*/ 358306 h 4470553"/>
                <a:gd name="connsiteX69" fmla="*/ 269406 w 2826881"/>
                <a:gd name="connsiteY69" fmla="*/ 355711 h 4470553"/>
                <a:gd name="connsiteX70" fmla="*/ 412874 w 2826881"/>
                <a:gd name="connsiteY70" fmla="*/ 179680 h 4470553"/>
                <a:gd name="connsiteX71" fmla="*/ 233193 w 2826881"/>
                <a:gd name="connsiteY71" fmla="*/ 0 h 44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26881" h="4470553">
                  <a:moveTo>
                    <a:pt x="0" y="3260030"/>
                  </a:moveTo>
                  <a:lnTo>
                    <a:pt x="0" y="3384683"/>
                  </a:lnTo>
                  <a:lnTo>
                    <a:pt x="0" y="3529331"/>
                  </a:lnTo>
                  <a:lnTo>
                    <a:pt x="0" y="4113841"/>
                  </a:lnTo>
                  <a:lnTo>
                    <a:pt x="0" y="4470553"/>
                  </a:lnTo>
                  <a:lnTo>
                    <a:pt x="1713210" y="4470553"/>
                  </a:lnTo>
                  <a:cubicBezTo>
                    <a:pt x="1811714" y="4470553"/>
                    <a:pt x="1891567" y="4390700"/>
                    <a:pt x="1891567" y="4292197"/>
                  </a:cubicBezTo>
                  <a:lnTo>
                    <a:pt x="1891567" y="4292197"/>
                  </a:lnTo>
                  <a:cubicBezTo>
                    <a:pt x="1891567" y="4193693"/>
                    <a:pt x="1811714" y="4113841"/>
                    <a:pt x="1713211" y="4113841"/>
                  </a:cubicBezTo>
                  <a:lnTo>
                    <a:pt x="813536" y="4113841"/>
                  </a:lnTo>
                  <a:lnTo>
                    <a:pt x="625836" y="4113841"/>
                  </a:lnTo>
                  <a:cubicBezTo>
                    <a:pt x="531524" y="4113841"/>
                    <a:pt x="455070" y="4037386"/>
                    <a:pt x="455070" y="3943075"/>
                  </a:cubicBezTo>
                  <a:cubicBezTo>
                    <a:pt x="455070" y="3848764"/>
                    <a:pt x="531524" y="3772310"/>
                    <a:pt x="625836" y="3772310"/>
                  </a:cubicBezTo>
                  <a:lnTo>
                    <a:pt x="813536" y="3772310"/>
                  </a:lnTo>
                  <a:lnTo>
                    <a:pt x="2656115" y="3772310"/>
                  </a:lnTo>
                  <a:cubicBezTo>
                    <a:pt x="2750426" y="3772310"/>
                    <a:pt x="2826880" y="3695856"/>
                    <a:pt x="2826880" y="3601545"/>
                  </a:cubicBezTo>
                  <a:cubicBezTo>
                    <a:pt x="2826880" y="3507234"/>
                    <a:pt x="2750426" y="3430779"/>
                    <a:pt x="2656115" y="3430779"/>
                  </a:cubicBezTo>
                  <a:lnTo>
                    <a:pt x="2452322" y="3430779"/>
                  </a:lnTo>
                  <a:lnTo>
                    <a:pt x="813536" y="3430779"/>
                  </a:lnTo>
                  <a:lnTo>
                    <a:pt x="170764" y="3430779"/>
                  </a:lnTo>
                  <a:cubicBezTo>
                    <a:pt x="88241" y="3430779"/>
                    <a:pt x="19392" y="3372245"/>
                    <a:pt x="3468" y="3294430"/>
                  </a:cubicBezTo>
                  <a:close/>
                  <a:moveTo>
                    <a:pt x="0" y="2746989"/>
                  </a:moveTo>
                  <a:lnTo>
                    <a:pt x="0" y="3088519"/>
                  </a:lnTo>
                  <a:lnTo>
                    <a:pt x="0" y="3260000"/>
                  </a:lnTo>
                  <a:lnTo>
                    <a:pt x="3468" y="3225599"/>
                  </a:lnTo>
                  <a:cubicBezTo>
                    <a:pt x="19392" y="3147785"/>
                    <a:pt x="88241" y="3089249"/>
                    <a:pt x="170764" y="3089249"/>
                  </a:cubicBezTo>
                  <a:lnTo>
                    <a:pt x="199300" y="3089249"/>
                  </a:lnTo>
                  <a:lnTo>
                    <a:pt x="199300" y="3088519"/>
                  </a:lnTo>
                  <a:lnTo>
                    <a:pt x="242110" y="3088519"/>
                  </a:lnTo>
                  <a:cubicBezTo>
                    <a:pt x="336420" y="3088519"/>
                    <a:pt x="412874" y="3012065"/>
                    <a:pt x="412874" y="2917754"/>
                  </a:cubicBezTo>
                  <a:cubicBezTo>
                    <a:pt x="412874" y="2823443"/>
                    <a:pt x="336420" y="2746989"/>
                    <a:pt x="242110" y="2746989"/>
                  </a:cubicBezTo>
                  <a:close/>
                  <a:moveTo>
                    <a:pt x="0" y="1922876"/>
                  </a:moveTo>
                  <a:lnTo>
                    <a:pt x="0" y="2435894"/>
                  </a:lnTo>
                  <a:lnTo>
                    <a:pt x="1189288" y="2435894"/>
                  </a:lnTo>
                  <a:cubicBezTo>
                    <a:pt x="1283599" y="2435894"/>
                    <a:pt x="1360053" y="2359440"/>
                    <a:pt x="1360053" y="2265129"/>
                  </a:cubicBezTo>
                  <a:cubicBezTo>
                    <a:pt x="1360053" y="2170818"/>
                    <a:pt x="1283599" y="2094364"/>
                    <a:pt x="1189288" y="2094364"/>
                  </a:cubicBezTo>
                  <a:lnTo>
                    <a:pt x="1103255" y="2094364"/>
                  </a:lnTo>
                  <a:lnTo>
                    <a:pt x="1103255" y="2093634"/>
                  </a:lnTo>
                  <a:lnTo>
                    <a:pt x="170765" y="2093634"/>
                  </a:lnTo>
                  <a:cubicBezTo>
                    <a:pt x="88242" y="2093634"/>
                    <a:pt x="19392" y="2035099"/>
                    <a:pt x="3468" y="1957284"/>
                  </a:cubicBezTo>
                  <a:close/>
                  <a:moveTo>
                    <a:pt x="0" y="530369"/>
                  </a:moveTo>
                  <a:lnTo>
                    <a:pt x="0" y="1409843"/>
                  </a:lnTo>
                  <a:lnTo>
                    <a:pt x="0" y="1922862"/>
                  </a:lnTo>
                  <a:lnTo>
                    <a:pt x="3468" y="1888454"/>
                  </a:lnTo>
                  <a:cubicBezTo>
                    <a:pt x="19392" y="1810639"/>
                    <a:pt x="88242" y="1752104"/>
                    <a:pt x="170765" y="1752104"/>
                  </a:cubicBezTo>
                  <a:lnTo>
                    <a:pt x="1103255" y="1752104"/>
                  </a:lnTo>
                  <a:lnTo>
                    <a:pt x="1103255" y="1751374"/>
                  </a:lnTo>
                  <a:lnTo>
                    <a:pt x="1720802" y="1751374"/>
                  </a:lnTo>
                  <a:cubicBezTo>
                    <a:pt x="1815113" y="1751374"/>
                    <a:pt x="1891567" y="1674920"/>
                    <a:pt x="1891567" y="1580608"/>
                  </a:cubicBezTo>
                  <a:cubicBezTo>
                    <a:pt x="1891567" y="1486297"/>
                    <a:pt x="1815113" y="1409843"/>
                    <a:pt x="1720802" y="1409843"/>
                  </a:cubicBezTo>
                  <a:lnTo>
                    <a:pt x="846055" y="1409843"/>
                  </a:lnTo>
                  <a:lnTo>
                    <a:pt x="638538" y="1409843"/>
                  </a:lnTo>
                  <a:cubicBezTo>
                    <a:pt x="537212" y="1409843"/>
                    <a:pt x="455070" y="1327702"/>
                    <a:pt x="455070" y="1226376"/>
                  </a:cubicBezTo>
                  <a:cubicBezTo>
                    <a:pt x="455070" y="1137715"/>
                    <a:pt x="517959" y="1063743"/>
                    <a:pt x="601563" y="1046636"/>
                  </a:cubicBezTo>
                  <a:lnTo>
                    <a:pt x="636124" y="1043151"/>
                  </a:lnTo>
                  <a:lnTo>
                    <a:pt x="2655873" y="1043151"/>
                  </a:lnTo>
                  <a:cubicBezTo>
                    <a:pt x="2750318" y="1043151"/>
                    <a:pt x="2826881" y="966588"/>
                    <a:pt x="2826881" y="872143"/>
                  </a:cubicBezTo>
                  <a:cubicBezTo>
                    <a:pt x="2826881" y="777698"/>
                    <a:pt x="2750318" y="701134"/>
                    <a:pt x="2655873" y="701134"/>
                  </a:cubicBezTo>
                  <a:lnTo>
                    <a:pt x="374801" y="701134"/>
                  </a:lnTo>
                  <a:lnTo>
                    <a:pt x="372388" y="701378"/>
                  </a:lnTo>
                  <a:lnTo>
                    <a:pt x="171009" y="701378"/>
                  </a:lnTo>
                  <a:cubicBezTo>
                    <a:pt x="76563" y="701378"/>
                    <a:pt x="0" y="624814"/>
                    <a:pt x="0" y="530369"/>
                  </a:cubicBezTo>
                  <a:close/>
                  <a:moveTo>
                    <a:pt x="0" y="0"/>
                  </a:moveTo>
                  <a:lnTo>
                    <a:pt x="0" y="359361"/>
                  </a:lnTo>
                  <a:lnTo>
                    <a:pt x="0" y="530369"/>
                  </a:lnTo>
                  <a:cubicBezTo>
                    <a:pt x="0" y="435924"/>
                    <a:pt x="76563" y="359361"/>
                    <a:pt x="171009" y="359361"/>
                  </a:cubicBezTo>
                  <a:lnTo>
                    <a:pt x="233193" y="359361"/>
                  </a:lnTo>
                  <a:lnTo>
                    <a:pt x="243664" y="359361"/>
                  </a:lnTo>
                  <a:lnTo>
                    <a:pt x="243664" y="358306"/>
                  </a:lnTo>
                  <a:lnTo>
                    <a:pt x="269406" y="355711"/>
                  </a:lnTo>
                  <a:cubicBezTo>
                    <a:pt x="351283" y="338956"/>
                    <a:pt x="412874" y="266511"/>
                    <a:pt x="412874" y="179680"/>
                  </a:cubicBezTo>
                  <a:cubicBezTo>
                    <a:pt x="412874" y="80445"/>
                    <a:pt x="332428" y="0"/>
                    <a:pt x="233193"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1850" y="1909569"/>
            <a:ext cx="7115892" cy="2852737"/>
          </a:xfrm>
        </p:spPr>
        <p:txBody>
          <a:bodyPr anchor="b"/>
          <a:lstStyle>
            <a:lvl1pPr>
              <a:defRPr sz="8000">
                <a:solidFill>
                  <a:schemeClr val="bg1"/>
                </a:solidFill>
                <a:latin typeface="+mn-lt"/>
              </a:defRPr>
            </a:lvl1pPr>
          </a:lstStyle>
          <a:p>
            <a:r>
              <a:rPr lang="en-US"/>
              <a:t>Click to edit Master title style</a:t>
            </a:r>
          </a:p>
        </p:txBody>
      </p:sp>
      <p:sp>
        <p:nvSpPr>
          <p:cNvPr id="3" name="Text Placeholder 2"/>
          <p:cNvSpPr>
            <a:spLocks noGrp="1"/>
          </p:cNvSpPr>
          <p:nvPr>
            <p:ph type="body" idx="1"/>
          </p:nvPr>
        </p:nvSpPr>
        <p:spPr>
          <a:xfrm>
            <a:off x="831850" y="4810275"/>
            <a:ext cx="7115892" cy="1500187"/>
          </a:xfrm>
        </p:spPr>
        <p:txBody>
          <a:bodyPr>
            <a:normAutofit/>
          </a:bodyPr>
          <a:lstStyle>
            <a:lvl1pPr marL="0" indent="0" algn="l">
              <a:buNone/>
              <a:defRPr sz="3600">
                <a:solidFill>
                  <a:srgbClr val="CD572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19"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20" name="Slide Number Placeholder 5"/>
          <p:cNvSpPr>
            <a:spLocks noGrp="1"/>
          </p:cNvSpPr>
          <p:nvPr>
            <p:ph type="sldNum" sz="quarter" idx="12"/>
          </p:nvPr>
        </p:nvSpPr>
        <p:spPr>
          <a:xfrm>
            <a:off x="9349072" y="6414406"/>
            <a:ext cx="2743200" cy="365125"/>
          </a:xfrm>
        </p:spPr>
        <p:txBody>
          <a:bodyPr/>
          <a:lstStyle>
            <a:lvl1pPr>
              <a:defRPr>
                <a:solidFill>
                  <a:schemeClr val="bg1">
                    <a:lumMod val="75000"/>
                  </a:schemeClr>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9553168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04-Transition #2">
    <p:bg>
      <p:bgPr>
        <a:solidFill>
          <a:srgbClr val="1E2631"/>
        </a:solidFill>
        <a:effectLst/>
      </p:bgPr>
    </p:bg>
    <p:spTree>
      <p:nvGrpSpPr>
        <p:cNvPr id="1" name=""/>
        <p:cNvGrpSpPr/>
        <p:nvPr/>
      </p:nvGrpSpPr>
      <p:grpSpPr>
        <a:xfrm>
          <a:off x="0" y="0"/>
          <a:ext cx="0" cy="0"/>
          <a:chOff x="0" y="0"/>
          <a:chExt cx="0" cy="0"/>
        </a:xfrm>
      </p:grpSpPr>
      <p:sp>
        <p:nvSpPr>
          <p:cNvPr id="54" name="Freeform: Shape 53"/>
          <p:cNvSpPr/>
          <p:nvPr userDrawn="1"/>
        </p:nvSpPr>
        <p:spPr>
          <a:xfrm rot="13500000">
            <a:off x="6533672" y="-389678"/>
            <a:ext cx="8027772" cy="6058535"/>
          </a:xfrm>
          <a:custGeom>
            <a:avLst/>
            <a:gdLst>
              <a:gd name="connsiteX0" fmla="*/ 4738218 w 8027772"/>
              <a:gd name="connsiteY0" fmla="*/ 627539 h 6058535"/>
              <a:gd name="connsiteX1" fmla="*/ 4477620 w 8027772"/>
              <a:gd name="connsiteY1" fmla="*/ 735207 h 6058535"/>
              <a:gd name="connsiteX2" fmla="*/ 342216 w 8027772"/>
              <a:gd name="connsiteY2" fmla="*/ 735207 h 6058535"/>
              <a:gd name="connsiteX3" fmla="*/ 1077423 w 8027772"/>
              <a:gd name="connsiteY3" fmla="*/ 0 h 6058535"/>
              <a:gd name="connsiteX4" fmla="*/ 4477620 w 8027772"/>
              <a:gd name="connsiteY4" fmla="*/ 0 h 6058535"/>
              <a:gd name="connsiteX5" fmla="*/ 4846159 w 8027772"/>
              <a:gd name="connsiteY5" fmla="*/ 367604 h 6058535"/>
              <a:gd name="connsiteX6" fmla="*/ 4738218 w 8027772"/>
              <a:gd name="connsiteY6" fmla="*/ 627539 h 6058535"/>
              <a:gd name="connsiteX7" fmla="*/ 4843046 w 8027772"/>
              <a:gd name="connsiteY7" fmla="*/ 5933050 h 6058535"/>
              <a:gd name="connsiteX8" fmla="*/ 4717562 w 8027772"/>
              <a:gd name="connsiteY8" fmla="*/ 6058535 h 6058535"/>
              <a:gd name="connsiteX9" fmla="*/ 4183413 w 8027772"/>
              <a:gd name="connsiteY9" fmla="*/ 5524386 h 6058535"/>
              <a:gd name="connsiteX10" fmla="*/ 4477620 w 8027772"/>
              <a:gd name="connsiteY10" fmla="*/ 5524386 h 6058535"/>
              <a:gd name="connsiteX11" fmla="*/ 4846161 w 8027772"/>
              <a:gd name="connsiteY11" fmla="*/ 5891989 h 6058535"/>
              <a:gd name="connsiteX12" fmla="*/ 8027772 w 8027772"/>
              <a:gd name="connsiteY12" fmla="*/ 2748325 h 6058535"/>
              <a:gd name="connsiteX13" fmla="*/ 7339240 w 8027772"/>
              <a:gd name="connsiteY13" fmla="*/ 3436856 h 6058535"/>
              <a:gd name="connsiteX14" fmla="*/ 3154177 w 8027772"/>
              <a:gd name="connsiteY14" fmla="*/ 3436855 h 6058535"/>
              <a:gd name="connsiteX15" fmla="*/ 3138765 w 8027772"/>
              <a:gd name="connsiteY15" fmla="*/ 3441626 h 6058535"/>
              <a:gd name="connsiteX16" fmla="*/ 2913678 w 8027772"/>
              <a:gd name="connsiteY16" fmla="*/ 3780342 h 6058535"/>
              <a:gd name="connsiteX17" fmla="*/ 3138766 w 8027772"/>
              <a:gd name="connsiteY17" fmla="*/ 4119057 h 6058535"/>
              <a:gd name="connsiteX18" fmla="*/ 3171042 w 8027772"/>
              <a:gd name="connsiteY18" fmla="*/ 4129052 h 6058535"/>
              <a:gd name="connsiteX19" fmla="*/ 5763883 w 8027772"/>
              <a:gd name="connsiteY19" fmla="*/ 4129052 h 6058535"/>
              <a:gd name="connsiteX20" fmla="*/ 6132423 w 8027772"/>
              <a:gd name="connsiteY20" fmla="*/ 4496656 h 6058535"/>
              <a:gd name="connsiteX21" fmla="*/ 6069482 w 8027772"/>
              <a:gd name="connsiteY21" fmla="*/ 4702186 h 6058535"/>
              <a:gd name="connsiteX22" fmla="*/ 6048288 w 8027772"/>
              <a:gd name="connsiteY22" fmla="*/ 4727809 h 6058535"/>
              <a:gd name="connsiteX23" fmla="*/ 5996381 w 8027772"/>
              <a:gd name="connsiteY23" fmla="*/ 4779716 h 6058535"/>
              <a:gd name="connsiteX24" fmla="*/ 5969937 w 8027772"/>
              <a:gd name="connsiteY24" fmla="*/ 4801478 h 6058535"/>
              <a:gd name="connsiteX25" fmla="*/ 5763883 w 8027772"/>
              <a:gd name="connsiteY25" fmla="*/ 4864259 h 6058535"/>
              <a:gd name="connsiteX26" fmla="*/ 3523286 w 8027772"/>
              <a:gd name="connsiteY26" fmla="*/ 4864259 h 6058535"/>
              <a:gd name="connsiteX27" fmla="*/ 0 w 8027772"/>
              <a:gd name="connsiteY27" fmla="*/ 1340972 h 6058535"/>
              <a:gd name="connsiteX28" fmla="*/ 2402543 w 8027772"/>
              <a:gd name="connsiteY28" fmla="*/ 1340972 h 6058535"/>
              <a:gd name="connsiteX29" fmla="*/ 2771083 w 8027772"/>
              <a:gd name="connsiteY29" fmla="*/ 1708576 h 6058535"/>
              <a:gd name="connsiteX30" fmla="*/ 2402543 w 8027772"/>
              <a:gd name="connsiteY30" fmla="*/ 2076179 h 6058535"/>
              <a:gd name="connsiteX31" fmla="*/ 2084137 w 8027772"/>
              <a:gd name="connsiteY31" fmla="*/ 2076179 h 6058535"/>
              <a:gd name="connsiteX32" fmla="*/ 2076057 w 8027772"/>
              <a:gd name="connsiteY32" fmla="*/ 2080554 h 6058535"/>
              <a:gd name="connsiteX33" fmla="*/ 1913572 w 8027772"/>
              <a:gd name="connsiteY33" fmla="*/ 2385376 h 6058535"/>
              <a:gd name="connsiteX34" fmla="*/ 2076057 w 8027772"/>
              <a:gd name="connsiteY34" fmla="*/ 2690198 h 6058535"/>
              <a:gd name="connsiteX35" fmla="*/ 2097207 w 8027772"/>
              <a:gd name="connsiteY35" fmla="*/ 2701649 h 6058535"/>
              <a:gd name="connsiteX36" fmla="*/ 7851466 w 8027772"/>
              <a:gd name="connsiteY36" fmla="*/ 2701649 h 6058535"/>
              <a:gd name="connsiteX37" fmla="*/ 7994917 w 8027772"/>
              <a:gd name="connsiteY37" fmla="*/ 2730537 h 605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027772" h="6058535">
                <a:moveTo>
                  <a:pt x="4738218" y="627539"/>
                </a:moveTo>
                <a:cubicBezTo>
                  <a:pt x="4671525" y="694062"/>
                  <a:pt x="4579390" y="735207"/>
                  <a:pt x="4477620" y="735207"/>
                </a:cubicBezTo>
                <a:lnTo>
                  <a:pt x="342216" y="735207"/>
                </a:lnTo>
                <a:lnTo>
                  <a:pt x="1077423" y="0"/>
                </a:lnTo>
                <a:lnTo>
                  <a:pt x="4477620" y="0"/>
                </a:lnTo>
                <a:cubicBezTo>
                  <a:pt x="4681159" y="1"/>
                  <a:pt x="4846161" y="164582"/>
                  <a:pt x="4846159" y="367604"/>
                </a:cubicBezTo>
                <a:cubicBezTo>
                  <a:pt x="4846161" y="469115"/>
                  <a:pt x="4804910" y="561015"/>
                  <a:pt x="4738218" y="627539"/>
                </a:cubicBezTo>
                <a:close/>
                <a:moveTo>
                  <a:pt x="4843046" y="5933050"/>
                </a:moveTo>
                <a:lnTo>
                  <a:pt x="4717562" y="6058535"/>
                </a:lnTo>
                <a:lnTo>
                  <a:pt x="4183413" y="5524386"/>
                </a:lnTo>
                <a:lnTo>
                  <a:pt x="4477620" y="5524386"/>
                </a:lnTo>
                <a:cubicBezTo>
                  <a:pt x="4681160" y="5524385"/>
                  <a:pt x="4846161" y="5688967"/>
                  <a:pt x="4846161" y="5891989"/>
                </a:cubicBezTo>
                <a:close/>
                <a:moveTo>
                  <a:pt x="8027772" y="2748325"/>
                </a:moveTo>
                <a:lnTo>
                  <a:pt x="7339240" y="3436856"/>
                </a:lnTo>
                <a:lnTo>
                  <a:pt x="3154177" y="3436855"/>
                </a:lnTo>
                <a:lnTo>
                  <a:pt x="3138765" y="3441626"/>
                </a:lnTo>
                <a:cubicBezTo>
                  <a:pt x="3006491" y="3497432"/>
                  <a:pt x="2913678" y="3628075"/>
                  <a:pt x="2913678" y="3780342"/>
                </a:cubicBezTo>
                <a:cubicBezTo>
                  <a:pt x="2913678" y="3932609"/>
                  <a:pt x="3006490" y="4063253"/>
                  <a:pt x="3138766" y="4119057"/>
                </a:cubicBezTo>
                <a:lnTo>
                  <a:pt x="3171042" y="4129052"/>
                </a:lnTo>
                <a:lnTo>
                  <a:pt x="5763883" y="4129052"/>
                </a:lnTo>
                <a:cubicBezTo>
                  <a:pt x="5967423" y="4129052"/>
                  <a:pt x="6132423" y="4293633"/>
                  <a:pt x="6132423" y="4496656"/>
                </a:cubicBezTo>
                <a:cubicBezTo>
                  <a:pt x="6132423" y="4572789"/>
                  <a:pt x="6109220" y="4643516"/>
                  <a:pt x="6069482" y="4702186"/>
                </a:cubicBezTo>
                <a:lnTo>
                  <a:pt x="6048288" y="4727809"/>
                </a:lnTo>
                <a:lnTo>
                  <a:pt x="5996381" y="4779716"/>
                </a:lnTo>
                <a:lnTo>
                  <a:pt x="5969937" y="4801478"/>
                </a:lnTo>
                <a:cubicBezTo>
                  <a:pt x="5911118" y="4841114"/>
                  <a:pt x="5840210" y="4864259"/>
                  <a:pt x="5763883" y="4864259"/>
                </a:cubicBezTo>
                <a:lnTo>
                  <a:pt x="3523286" y="4864259"/>
                </a:lnTo>
                <a:lnTo>
                  <a:pt x="0" y="1340972"/>
                </a:lnTo>
                <a:lnTo>
                  <a:pt x="2402543" y="1340972"/>
                </a:lnTo>
                <a:cubicBezTo>
                  <a:pt x="2606082" y="1340972"/>
                  <a:pt x="2771083" y="1505553"/>
                  <a:pt x="2771083" y="1708576"/>
                </a:cubicBezTo>
                <a:cubicBezTo>
                  <a:pt x="2771083" y="1911598"/>
                  <a:pt x="2606082" y="2076179"/>
                  <a:pt x="2402543" y="2076179"/>
                </a:cubicBezTo>
                <a:lnTo>
                  <a:pt x="2084137" y="2076179"/>
                </a:lnTo>
                <a:lnTo>
                  <a:pt x="2076057" y="2080554"/>
                </a:lnTo>
                <a:cubicBezTo>
                  <a:pt x="1978026" y="2146614"/>
                  <a:pt x="1913572" y="2258487"/>
                  <a:pt x="1913572" y="2385376"/>
                </a:cubicBezTo>
                <a:cubicBezTo>
                  <a:pt x="1913571" y="2512264"/>
                  <a:pt x="1978026" y="2624137"/>
                  <a:pt x="2076057" y="2690198"/>
                </a:cubicBezTo>
                <a:lnTo>
                  <a:pt x="2097207" y="2701649"/>
                </a:lnTo>
                <a:lnTo>
                  <a:pt x="7851466" y="2701649"/>
                </a:lnTo>
                <a:cubicBezTo>
                  <a:pt x="7902350" y="2701649"/>
                  <a:pt x="7950826" y="2711936"/>
                  <a:pt x="7994917" y="2730537"/>
                </a:cubicBez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1850" y="1909569"/>
            <a:ext cx="7115892" cy="2852737"/>
          </a:xfrm>
        </p:spPr>
        <p:txBody>
          <a:bodyPr anchor="b"/>
          <a:lstStyle>
            <a:lvl1pPr>
              <a:defRPr sz="8000">
                <a:solidFill>
                  <a:schemeClr val="bg1"/>
                </a:solidFill>
                <a:latin typeface="+mn-lt"/>
              </a:defRPr>
            </a:lvl1pPr>
          </a:lstStyle>
          <a:p>
            <a:r>
              <a:rPr lang="en-US"/>
              <a:t>Click to edit Master title style</a:t>
            </a:r>
          </a:p>
        </p:txBody>
      </p:sp>
      <p:sp>
        <p:nvSpPr>
          <p:cNvPr id="3" name="Text Placeholder 2"/>
          <p:cNvSpPr>
            <a:spLocks noGrp="1"/>
          </p:cNvSpPr>
          <p:nvPr>
            <p:ph type="body" idx="1"/>
          </p:nvPr>
        </p:nvSpPr>
        <p:spPr>
          <a:xfrm>
            <a:off x="831850" y="4810275"/>
            <a:ext cx="7115892" cy="1500187"/>
          </a:xfrm>
        </p:spPr>
        <p:txBody>
          <a:bodyPr>
            <a:normAutofit/>
          </a:bodyPr>
          <a:lstStyle>
            <a:lvl1pPr marL="0" indent="0" algn="l">
              <a:buNone/>
              <a:defRPr sz="3600">
                <a:solidFill>
                  <a:srgbClr val="CD572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19"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23" name="Oval 22"/>
          <p:cNvSpPr/>
          <p:nvPr userDrawn="1"/>
        </p:nvSpPr>
        <p:spPr>
          <a:xfrm rot="13500000">
            <a:off x="7477675" y="2739797"/>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7" name="Freeform: Shape 56"/>
          <p:cNvSpPr/>
          <p:nvPr userDrawn="1"/>
        </p:nvSpPr>
        <p:spPr>
          <a:xfrm rot="13500000">
            <a:off x="9556353" y="-207574"/>
            <a:ext cx="424963" cy="424886"/>
          </a:xfrm>
          <a:custGeom>
            <a:avLst/>
            <a:gdLst>
              <a:gd name="connsiteX0" fmla="*/ 424963 w 424963"/>
              <a:gd name="connsiteY0" fmla="*/ 6848 h 424886"/>
              <a:gd name="connsiteX1" fmla="*/ 6924 w 424963"/>
              <a:gd name="connsiteY1" fmla="*/ 424886 h 424886"/>
              <a:gd name="connsiteX2" fmla="*/ 0 w 424963"/>
              <a:gd name="connsiteY2" fmla="*/ 356196 h 424886"/>
              <a:gd name="connsiteX3" fmla="*/ 356196 w 424963"/>
              <a:gd name="connsiteY3" fmla="*/ 0 h 424886"/>
              <a:gd name="connsiteX4" fmla="*/ 357036 w 424963"/>
              <a:gd name="connsiteY4" fmla="*/ 0 h 42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963" h="424886">
                <a:moveTo>
                  <a:pt x="424963" y="6848"/>
                </a:moveTo>
                <a:lnTo>
                  <a:pt x="6924" y="424886"/>
                </a:lnTo>
                <a:lnTo>
                  <a:pt x="0" y="356196"/>
                </a:lnTo>
                <a:cubicBezTo>
                  <a:pt x="0" y="159474"/>
                  <a:pt x="159474" y="0"/>
                  <a:pt x="356196" y="0"/>
                </a:cubicBezTo>
                <a:lnTo>
                  <a:pt x="357036" y="0"/>
                </a:lnTo>
                <a:close/>
              </a:path>
            </a:pathLst>
          </a:cu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6" name="Rectangle: Rounded Corners 25"/>
          <p:cNvSpPr/>
          <p:nvPr userDrawn="1"/>
        </p:nvSpPr>
        <p:spPr>
          <a:xfrm rot="13500000">
            <a:off x="9333605" y="3363426"/>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userDrawn="1"/>
        </p:nvSpPr>
        <p:spPr>
          <a:xfrm rot="13500000">
            <a:off x="10685504" y="3151956"/>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userDrawn="1"/>
        </p:nvSpPr>
        <p:spPr>
          <a:xfrm rot="13500000">
            <a:off x="9528477" y="6012303"/>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p:cNvSpPr/>
          <p:nvPr userDrawn="1"/>
        </p:nvSpPr>
        <p:spPr>
          <a:xfrm rot="13500000">
            <a:off x="8752145" y="1114187"/>
            <a:ext cx="4788069" cy="6807921"/>
          </a:xfrm>
          <a:custGeom>
            <a:avLst/>
            <a:gdLst>
              <a:gd name="connsiteX0" fmla="*/ 2734105 w 4788069"/>
              <a:gd name="connsiteY0" fmla="*/ 464925 h 6807921"/>
              <a:gd name="connsiteX1" fmla="*/ 2550081 w 4788069"/>
              <a:gd name="connsiteY1" fmla="*/ 541150 h 6807921"/>
              <a:gd name="connsiteX2" fmla="*/ 1947791 w 4788069"/>
              <a:gd name="connsiteY2" fmla="*/ 541150 h 6807921"/>
              <a:gd name="connsiteX3" fmla="*/ 2468287 w 4788069"/>
              <a:gd name="connsiteY3" fmla="*/ 20653 h 6807921"/>
              <a:gd name="connsiteX4" fmla="*/ 2550081 w 4788069"/>
              <a:gd name="connsiteY4" fmla="*/ 20653 h 6807921"/>
              <a:gd name="connsiteX5" fmla="*/ 2805043 w 4788069"/>
              <a:gd name="connsiteY5" fmla="*/ 228452 h 6807921"/>
              <a:gd name="connsiteX6" fmla="*/ 2810330 w 4788069"/>
              <a:gd name="connsiteY6" fmla="*/ 280900 h 6807921"/>
              <a:gd name="connsiteX7" fmla="*/ 2805043 w 4788069"/>
              <a:gd name="connsiteY7" fmla="*/ 333350 h 6807921"/>
              <a:gd name="connsiteX8" fmla="*/ 2734105 w 4788069"/>
              <a:gd name="connsiteY8" fmla="*/ 464925 h 6807921"/>
              <a:gd name="connsiteX9" fmla="*/ 3484890 w 4788069"/>
              <a:gd name="connsiteY9" fmla="*/ 559684 h 6807921"/>
              <a:gd name="connsiteX10" fmla="*/ 3253062 w 4788069"/>
              <a:gd name="connsiteY10" fmla="*/ 655711 h 6807921"/>
              <a:gd name="connsiteX11" fmla="*/ 2925207 w 4788069"/>
              <a:gd name="connsiteY11" fmla="*/ 327856 h 6807921"/>
              <a:gd name="connsiteX12" fmla="*/ 3253062 w 4788069"/>
              <a:gd name="connsiteY12" fmla="*/ 0 h 6807921"/>
              <a:gd name="connsiteX13" fmla="*/ 3580917 w 4788069"/>
              <a:gd name="connsiteY13" fmla="*/ 327856 h 6807921"/>
              <a:gd name="connsiteX14" fmla="*/ 3484890 w 4788069"/>
              <a:gd name="connsiteY14" fmla="*/ 559684 h 6807921"/>
              <a:gd name="connsiteX15" fmla="*/ 2685145 w 4788069"/>
              <a:gd name="connsiteY15" fmla="*/ 4214172 h 6807921"/>
              <a:gd name="connsiteX16" fmla="*/ 2604777 w 4788069"/>
              <a:gd name="connsiteY16" fmla="*/ 4249955 h 6807921"/>
              <a:gd name="connsiteX17" fmla="*/ 2558414 w 4788069"/>
              <a:gd name="connsiteY17" fmla="*/ 4252061 h 6807921"/>
              <a:gd name="connsiteX18" fmla="*/ 1763122 w 4788069"/>
              <a:gd name="connsiteY18" fmla="*/ 4252062 h 6807921"/>
              <a:gd name="connsiteX19" fmla="*/ 1278980 w 4788069"/>
              <a:gd name="connsiteY19" fmla="*/ 3767920 h 6807921"/>
              <a:gd name="connsiteX20" fmla="*/ 2558414 w 4788069"/>
              <a:gd name="connsiteY20" fmla="*/ 3767919 h 6807921"/>
              <a:gd name="connsiteX21" fmla="*/ 2604779 w 4788069"/>
              <a:gd name="connsiteY21" fmla="*/ 3774235 h 6807921"/>
              <a:gd name="connsiteX22" fmla="*/ 2685146 w 4788069"/>
              <a:gd name="connsiteY22" fmla="*/ 3810019 h 6807921"/>
              <a:gd name="connsiteX23" fmla="*/ 2746965 w 4788069"/>
              <a:gd name="connsiteY23" fmla="*/ 3876675 h 6807921"/>
              <a:gd name="connsiteX24" fmla="*/ 2779937 w 4788069"/>
              <a:gd name="connsiteY24" fmla="*/ 3962981 h 6807921"/>
              <a:gd name="connsiteX25" fmla="*/ 2781997 w 4788069"/>
              <a:gd name="connsiteY25" fmla="*/ 4013499 h 6807921"/>
              <a:gd name="connsiteX26" fmla="*/ 2779937 w 4788069"/>
              <a:gd name="connsiteY26" fmla="*/ 4059105 h 6807921"/>
              <a:gd name="connsiteX27" fmla="*/ 2746966 w 4788069"/>
              <a:gd name="connsiteY27" fmla="*/ 4145410 h 6807921"/>
              <a:gd name="connsiteX28" fmla="*/ 2685145 w 4788069"/>
              <a:gd name="connsiteY28" fmla="*/ 4214172 h 6807921"/>
              <a:gd name="connsiteX29" fmla="*/ 4688125 w 4788069"/>
              <a:gd name="connsiteY29" fmla="*/ 2321107 h 6807921"/>
              <a:gd name="connsiteX30" fmla="*/ 4609820 w 4788069"/>
              <a:gd name="connsiteY30" fmla="*/ 2358295 h 6807921"/>
              <a:gd name="connsiteX31" fmla="*/ 4562424 w 4788069"/>
              <a:gd name="connsiteY31" fmla="*/ 2360399 h 6807921"/>
              <a:gd name="connsiteX32" fmla="*/ 1771234 w 4788069"/>
              <a:gd name="connsiteY32" fmla="*/ 2360400 h 6807921"/>
              <a:gd name="connsiteX33" fmla="*/ 1732081 w 4788069"/>
              <a:gd name="connsiteY33" fmla="*/ 2370927 h 6807921"/>
              <a:gd name="connsiteX34" fmla="*/ 1668200 w 4788069"/>
              <a:gd name="connsiteY34" fmla="*/ 2413026 h 6807921"/>
              <a:gd name="connsiteX35" fmla="*/ 1619774 w 4788069"/>
              <a:gd name="connsiteY35" fmla="*/ 2476174 h 6807921"/>
              <a:gd name="connsiteX36" fmla="*/ 1595046 w 4788069"/>
              <a:gd name="connsiteY36" fmla="*/ 2553356 h 6807921"/>
              <a:gd name="connsiteX37" fmla="*/ 1590925 w 4788069"/>
              <a:gd name="connsiteY37" fmla="*/ 2597560 h 6807921"/>
              <a:gd name="connsiteX38" fmla="*/ 1595046 w 4788069"/>
              <a:gd name="connsiteY38" fmla="*/ 2643870 h 6807921"/>
              <a:gd name="connsiteX39" fmla="*/ 1621835 w 4788069"/>
              <a:gd name="connsiteY39" fmla="*/ 2723156 h 6807921"/>
              <a:gd name="connsiteX40" fmla="*/ 1676442 w 4788069"/>
              <a:gd name="connsiteY40" fmla="*/ 2790515 h 6807921"/>
              <a:gd name="connsiteX41" fmla="*/ 1748566 w 4788069"/>
              <a:gd name="connsiteY41" fmla="*/ 2828405 h 6807921"/>
              <a:gd name="connsiteX42" fmla="*/ 1789779 w 4788069"/>
              <a:gd name="connsiteY42" fmla="*/ 2836825 h 6807921"/>
              <a:gd name="connsiteX43" fmla="*/ 3292015 w 4788069"/>
              <a:gd name="connsiteY43" fmla="*/ 2836824 h 6807921"/>
              <a:gd name="connsiteX44" fmla="*/ 3337350 w 4788069"/>
              <a:gd name="connsiteY44" fmla="*/ 2843138 h 6807921"/>
              <a:gd name="connsiteX45" fmla="*/ 3418747 w 4788069"/>
              <a:gd name="connsiteY45" fmla="*/ 2878924 h 6807921"/>
              <a:gd name="connsiteX46" fmla="*/ 3480568 w 4788069"/>
              <a:gd name="connsiteY46" fmla="*/ 2943476 h 6807921"/>
              <a:gd name="connsiteX47" fmla="*/ 3513538 w 4788069"/>
              <a:gd name="connsiteY47" fmla="*/ 3029780 h 6807921"/>
              <a:gd name="connsiteX48" fmla="*/ 3515598 w 4788069"/>
              <a:gd name="connsiteY48" fmla="*/ 3080298 h 6807921"/>
              <a:gd name="connsiteX49" fmla="*/ 3513539 w 4788069"/>
              <a:gd name="connsiteY49" fmla="*/ 3128011 h 6807921"/>
              <a:gd name="connsiteX50" fmla="*/ 3480567 w 4788069"/>
              <a:gd name="connsiteY50" fmla="*/ 3214313 h 6807921"/>
              <a:gd name="connsiteX51" fmla="*/ 3418747 w 4788069"/>
              <a:gd name="connsiteY51" fmla="*/ 3278867 h 6807921"/>
              <a:gd name="connsiteX52" fmla="*/ 3337350 w 4788069"/>
              <a:gd name="connsiteY52" fmla="*/ 3318861 h 6807921"/>
              <a:gd name="connsiteX53" fmla="*/ 3292015 w 4788069"/>
              <a:gd name="connsiteY53" fmla="*/ 3320966 h 6807921"/>
              <a:gd name="connsiteX54" fmla="*/ 1114908 w 4788069"/>
              <a:gd name="connsiteY54" fmla="*/ 3320966 h 6807921"/>
              <a:gd name="connsiteX55" fmla="*/ 1086058 w 4788069"/>
              <a:gd name="connsiteY55" fmla="*/ 3337806 h 6807921"/>
              <a:gd name="connsiteX56" fmla="*/ 1039693 w 4788069"/>
              <a:gd name="connsiteY56" fmla="*/ 3382010 h 6807921"/>
              <a:gd name="connsiteX57" fmla="*/ 1004661 w 4788069"/>
              <a:gd name="connsiteY57" fmla="*/ 3438844 h 6807921"/>
              <a:gd name="connsiteX58" fmla="*/ 992440 w 4788069"/>
              <a:gd name="connsiteY58" fmla="*/ 3481380 h 6807921"/>
              <a:gd name="connsiteX59" fmla="*/ 0 w 4788069"/>
              <a:gd name="connsiteY59" fmla="*/ 2488941 h 6807921"/>
              <a:gd name="connsiteX60" fmla="*/ 1456978 w 4788069"/>
              <a:gd name="connsiteY60" fmla="*/ 1031963 h 6807921"/>
              <a:gd name="connsiteX61" fmla="*/ 1475526 w 4788069"/>
              <a:gd name="connsiteY61" fmla="*/ 1052517 h 6807921"/>
              <a:gd name="connsiteX62" fmla="*/ 1508497 w 4788069"/>
              <a:gd name="connsiteY62" fmla="*/ 1138119 h 6807921"/>
              <a:gd name="connsiteX63" fmla="*/ 1512618 w 4788069"/>
              <a:gd name="connsiteY63" fmla="*/ 1188637 h 6807921"/>
              <a:gd name="connsiteX64" fmla="*/ 1508497 w 4788069"/>
              <a:gd name="connsiteY64" fmla="*/ 1237052 h 6807921"/>
              <a:gd name="connsiteX65" fmla="*/ 1475527 w 4788069"/>
              <a:gd name="connsiteY65" fmla="*/ 1322654 h 6807921"/>
              <a:gd name="connsiteX66" fmla="*/ 1414736 w 4788069"/>
              <a:gd name="connsiteY66" fmla="*/ 1390013 h 6807921"/>
              <a:gd name="connsiteX67" fmla="*/ 1332309 w 4788069"/>
              <a:gd name="connsiteY67" fmla="*/ 1425799 h 6807921"/>
              <a:gd name="connsiteX68" fmla="*/ 1286974 w 4788069"/>
              <a:gd name="connsiteY68" fmla="*/ 1427901 h 6807921"/>
              <a:gd name="connsiteX69" fmla="*/ 1129332 w 4788069"/>
              <a:gd name="connsiteY69" fmla="*/ 1427903 h 6807921"/>
              <a:gd name="connsiteX70" fmla="*/ 1098422 w 4788069"/>
              <a:gd name="connsiteY70" fmla="*/ 1444041 h 6807921"/>
              <a:gd name="connsiteX71" fmla="*/ 1045875 w 4788069"/>
              <a:gd name="connsiteY71" fmla="*/ 1488246 h 6807921"/>
              <a:gd name="connsiteX72" fmla="*/ 1006722 w 4788069"/>
              <a:gd name="connsiteY72" fmla="*/ 1547184 h 6807921"/>
              <a:gd name="connsiteX73" fmla="*/ 986115 w 4788069"/>
              <a:gd name="connsiteY73" fmla="*/ 1615947 h 6807921"/>
              <a:gd name="connsiteX74" fmla="*/ 984055 w 4788069"/>
              <a:gd name="connsiteY74" fmla="*/ 1655940 h 6807921"/>
              <a:gd name="connsiteX75" fmla="*/ 986115 w 4788069"/>
              <a:gd name="connsiteY75" fmla="*/ 1693829 h 6807921"/>
              <a:gd name="connsiteX76" fmla="*/ 1004661 w 4788069"/>
              <a:gd name="connsiteY76" fmla="*/ 1761188 h 6807921"/>
              <a:gd name="connsiteX77" fmla="*/ 1043814 w 4788069"/>
              <a:gd name="connsiteY77" fmla="*/ 1817320 h 6807921"/>
              <a:gd name="connsiteX78" fmla="*/ 1090179 w 4788069"/>
              <a:gd name="connsiteY78" fmla="*/ 1863630 h 6807921"/>
              <a:gd name="connsiteX79" fmla="*/ 1119029 w 4788069"/>
              <a:gd name="connsiteY79" fmla="*/ 1878366 h 6807921"/>
              <a:gd name="connsiteX80" fmla="*/ 4562425 w 4788069"/>
              <a:gd name="connsiteY80" fmla="*/ 1878364 h 6807921"/>
              <a:gd name="connsiteX81" fmla="*/ 4609820 w 4788069"/>
              <a:gd name="connsiteY81" fmla="*/ 1880469 h 6807921"/>
              <a:gd name="connsiteX82" fmla="*/ 4688126 w 4788069"/>
              <a:gd name="connsiteY82" fmla="*/ 1918358 h 6807921"/>
              <a:gd name="connsiteX83" fmla="*/ 4748916 w 4788069"/>
              <a:gd name="connsiteY83" fmla="*/ 1982910 h 6807921"/>
              <a:gd name="connsiteX84" fmla="*/ 4783948 w 4788069"/>
              <a:gd name="connsiteY84" fmla="*/ 2069213 h 6807921"/>
              <a:gd name="connsiteX85" fmla="*/ 4788069 w 4788069"/>
              <a:gd name="connsiteY85" fmla="*/ 2119734 h 6807921"/>
              <a:gd name="connsiteX86" fmla="*/ 4783948 w 4788069"/>
              <a:gd name="connsiteY86" fmla="*/ 2169550 h 6807921"/>
              <a:gd name="connsiteX87" fmla="*/ 4748916 w 4788069"/>
              <a:gd name="connsiteY87" fmla="*/ 2255853 h 6807921"/>
              <a:gd name="connsiteX88" fmla="*/ 4688125 w 4788069"/>
              <a:gd name="connsiteY88" fmla="*/ 2321107 h 6807921"/>
              <a:gd name="connsiteX89" fmla="*/ 4688126 w 4788069"/>
              <a:gd name="connsiteY89" fmla="*/ 6046893 h 6807921"/>
              <a:gd name="connsiteX90" fmla="*/ 4609819 w 4788069"/>
              <a:gd name="connsiteY90" fmla="*/ 6082677 h 6807921"/>
              <a:gd name="connsiteX91" fmla="*/ 4562424 w 4788069"/>
              <a:gd name="connsiteY91" fmla="*/ 6084783 h 6807921"/>
              <a:gd name="connsiteX92" fmla="*/ 3595844 w 4788069"/>
              <a:gd name="connsiteY92" fmla="*/ 6084784 h 6807921"/>
              <a:gd name="connsiteX93" fmla="*/ 3115911 w 4788069"/>
              <a:gd name="connsiteY93" fmla="*/ 5604851 h 6807921"/>
              <a:gd name="connsiteX94" fmla="*/ 4562425 w 4788069"/>
              <a:gd name="connsiteY94" fmla="*/ 5604850 h 6807921"/>
              <a:gd name="connsiteX95" fmla="*/ 4609819 w 4788069"/>
              <a:gd name="connsiteY95" fmla="*/ 5606956 h 6807921"/>
              <a:gd name="connsiteX96" fmla="*/ 4688126 w 4788069"/>
              <a:gd name="connsiteY96" fmla="*/ 5642739 h 6807921"/>
              <a:gd name="connsiteX97" fmla="*/ 4748916 w 4788069"/>
              <a:gd name="connsiteY97" fmla="*/ 5709398 h 6807921"/>
              <a:gd name="connsiteX98" fmla="*/ 4783948 w 4788069"/>
              <a:gd name="connsiteY98" fmla="*/ 5795700 h 6807921"/>
              <a:gd name="connsiteX99" fmla="*/ 4788069 w 4788069"/>
              <a:gd name="connsiteY99" fmla="*/ 5844115 h 6807921"/>
              <a:gd name="connsiteX100" fmla="*/ 4783948 w 4788069"/>
              <a:gd name="connsiteY100" fmla="*/ 5893932 h 6807921"/>
              <a:gd name="connsiteX101" fmla="*/ 4748915 w 4788069"/>
              <a:gd name="connsiteY101" fmla="*/ 5980236 h 6807921"/>
              <a:gd name="connsiteX102" fmla="*/ 4688126 w 4788069"/>
              <a:gd name="connsiteY102" fmla="*/ 6046893 h 6807921"/>
              <a:gd name="connsiteX103" fmla="*/ 4318980 w 4788069"/>
              <a:gd name="connsiteY103" fmla="*/ 6807921 h 6807921"/>
              <a:gd name="connsiteX104" fmla="*/ 4096894 w 4788069"/>
              <a:gd name="connsiteY104" fmla="*/ 6585834 h 6807921"/>
              <a:gd name="connsiteX105" fmla="*/ 4144467 w 4788069"/>
              <a:gd name="connsiteY105" fmla="*/ 6600601 h 6807921"/>
              <a:gd name="connsiteX106" fmla="*/ 4304213 w 4788069"/>
              <a:gd name="connsiteY106" fmla="*/ 6760348 h 68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788069" h="6807921">
                <a:moveTo>
                  <a:pt x="2734105" y="464925"/>
                </a:moveTo>
                <a:cubicBezTo>
                  <a:pt x="2687009" y="512021"/>
                  <a:pt x="2621947" y="541150"/>
                  <a:pt x="2550081" y="541150"/>
                </a:cubicBezTo>
                <a:lnTo>
                  <a:pt x="1947791" y="541150"/>
                </a:lnTo>
                <a:lnTo>
                  <a:pt x="2468287" y="20653"/>
                </a:lnTo>
                <a:lnTo>
                  <a:pt x="2550081" y="20653"/>
                </a:lnTo>
                <a:cubicBezTo>
                  <a:pt x="2675847" y="20653"/>
                  <a:pt x="2780775" y="109861"/>
                  <a:pt x="2805043" y="228452"/>
                </a:cubicBezTo>
                <a:lnTo>
                  <a:pt x="2810330" y="280900"/>
                </a:lnTo>
                <a:lnTo>
                  <a:pt x="2805043" y="333350"/>
                </a:lnTo>
                <a:cubicBezTo>
                  <a:pt x="2794642" y="384175"/>
                  <a:pt x="2769426" y="429603"/>
                  <a:pt x="2734105" y="464925"/>
                </a:cubicBezTo>
                <a:close/>
                <a:moveTo>
                  <a:pt x="3484890" y="559684"/>
                </a:moveTo>
                <a:cubicBezTo>
                  <a:pt x="3425560" y="619014"/>
                  <a:pt x="3343596" y="655711"/>
                  <a:pt x="3253062" y="655711"/>
                </a:cubicBezTo>
                <a:cubicBezTo>
                  <a:pt x="3071993" y="655711"/>
                  <a:pt x="2925207" y="508924"/>
                  <a:pt x="2925207" y="327856"/>
                </a:cubicBezTo>
                <a:cubicBezTo>
                  <a:pt x="2925207" y="146787"/>
                  <a:pt x="3071993" y="1"/>
                  <a:pt x="3253062" y="0"/>
                </a:cubicBezTo>
                <a:cubicBezTo>
                  <a:pt x="3434131" y="0"/>
                  <a:pt x="3580916" y="146786"/>
                  <a:pt x="3580917" y="327856"/>
                </a:cubicBezTo>
                <a:cubicBezTo>
                  <a:pt x="3580916" y="418390"/>
                  <a:pt x="3544220" y="500354"/>
                  <a:pt x="3484890" y="559684"/>
                </a:cubicBezTo>
                <a:close/>
                <a:moveTo>
                  <a:pt x="2685145" y="4214172"/>
                </a:moveTo>
                <a:lnTo>
                  <a:pt x="2604777" y="4249955"/>
                </a:lnTo>
                <a:lnTo>
                  <a:pt x="2558414" y="4252061"/>
                </a:lnTo>
                <a:lnTo>
                  <a:pt x="1763122" y="4252062"/>
                </a:lnTo>
                <a:lnTo>
                  <a:pt x="1278980" y="3767920"/>
                </a:lnTo>
                <a:lnTo>
                  <a:pt x="2558414" y="3767919"/>
                </a:lnTo>
                <a:lnTo>
                  <a:pt x="2604779" y="3774235"/>
                </a:lnTo>
                <a:lnTo>
                  <a:pt x="2685146" y="3810019"/>
                </a:lnTo>
                <a:cubicBezTo>
                  <a:pt x="2705752" y="3832472"/>
                  <a:pt x="2726359" y="3854223"/>
                  <a:pt x="2746965" y="3876675"/>
                </a:cubicBezTo>
                <a:cubicBezTo>
                  <a:pt x="2758299" y="3905443"/>
                  <a:pt x="2768602" y="3934211"/>
                  <a:pt x="2779937" y="3962981"/>
                </a:cubicBezTo>
                <a:cubicBezTo>
                  <a:pt x="2780967" y="3979819"/>
                  <a:pt x="2780967" y="3996658"/>
                  <a:pt x="2781997" y="4013499"/>
                </a:cubicBezTo>
                <a:cubicBezTo>
                  <a:pt x="2780966" y="4028935"/>
                  <a:pt x="2780967" y="4043671"/>
                  <a:pt x="2779937" y="4059105"/>
                </a:cubicBezTo>
                <a:cubicBezTo>
                  <a:pt x="2768603" y="4087874"/>
                  <a:pt x="2758299" y="4116642"/>
                  <a:pt x="2746966" y="4145410"/>
                </a:cubicBezTo>
                <a:cubicBezTo>
                  <a:pt x="2726359" y="4168563"/>
                  <a:pt x="2705751" y="4191016"/>
                  <a:pt x="2685145" y="4214172"/>
                </a:cubicBezTo>
                <a:close/>
                <a:moveTo>
                  <a:pt x="4688125" y="2321107"/>
                </a:moveTo>
                <a:cubicBezTo>
                  <a:pt x="4662368" y="2333737"/>
                  <a:pt x="4635578" y="2345665"/>
                  <a:pt x="4609820" y="2358295"/>
                </a:cubicBezTo>
                <a:lnTo>
                  <a:pt x="4562424" y="2360399"/>
                </a:lnTo>
                <a:lnTo>
                  <a:pt x="1771234" y="2360400"/>
                </a:lnTo>
                <a:cubicBezTo>
                  <a:pt x="1757840" y="2363909"/>
                  <a:pt x="1745476" y="2367418"/>
                  <a:pt x="1732081" y="2370927"/>
                </a:cubicBezTo>
                <a:cubicBezTo>
                  <a:pt x="1710444" y="2384958"/>
                  <a:pt x="1689837" y="2398992"/>
                  <a:pt x="1668200" y="2413026"/>
                </a:cubicBezTo>
                <a:cubicBezTo>
                  <a:pt x="1651715" y="2434074"/>
                  <a:pt x="1636259" y="2455126"/>
                  <a:pt x="1619774" y="2476174"/>
                </a:cubicBezTo>
                <a:cubicBezTo>
                  <a:pt x="1611532" y="2502135"/>
                  <a:pt x="1603288" y="2527395"/>
                  <a:pt x="1595046" y="2553356"/>
                </a:cubicBezTo>
                <a:cubicBezTo>
                  <a:pt x="1594015" y="2568092"/>
                  <a:pt x="1591955" y="2582824"/>
                  <a:pt x="1590925" y="2597560"/>
                </a:cubicBezTo>
                <a:cubicBezTo>
                  <a:pt x="1591955" y="2612998"/>
                  <a:pt x="1594015" y="2628432"/>
                  <a:pt x="1595046" y="2643870"/>
                </a:cubicBezTo>
                <a:cubicBezTo>
                  <a:pt x="1604319" y="2670532"/>
                  <a:pt x="1612561" y="2696494"/>
                  <a:pt x="1621835" y="2723156"/>
                </a:cubicBezTo>
                <a:cubicBezTo>
                  <a:pt x="1640380" y="2745610"/>
                  <a:pt x="1657897" y="2768062"/>
                  <a:pt x="1676442" y="2790515"/>
                </a:cubicBezTo>
                <a:cubicBezTo>
                  <a:pt x="1700141" y="2803145"/>
                  <a:pt x="1724869" y="2815774"/>
                  <a:pt x="1748566" y="2828405"/>
                </a:cubicBezTo>
                <a:lnTo>
                  <a:pt x="1789779" y="2836825"/>
                </a:lnTo>
                <a:lnTo>
                  <a:pt x="3292015" y="2836824"/>
                </a:lnTo>
                <a:lnTo>
                  <a:pt x="3337350" y="2843138"/>
                </a:lnTo>
                <a:lnTo>
                  <a:pt x="3418747" y="2878924"/>
                </a:lnTo>
                <a:cubicBezTo>
                  <a:pt x="3439354" y="2900675"/>
                  <a:pt x="3459961" y="2921723"/>
                  <a:pt x="3480568" y="2943476"/>
                </a:cubicBezTo>
                <a:cubicBezTo>
                  <a:pt x="3491901" y="2972243"/>
                  <a:pt x="3502204" y="3001010"/>
                  <a:pt x="3513538" y="3029780"/>
                </a:cubicBezTo>
                <a:cubicBezTo>
                  <a:pt x="3514569" y="3046619"/>
                  <a:pt x="3514569" y="3063458"/>
                  <a:pt x="3515598" y="3080298"/>
                </a:cubicBezTo>
                <a:cubicBezTo>
                  <a:pt x="3514569" y="3096436"/>
                  <a:pt x="3514569" y="3111872"/>
                  <a:pt x="3513539" y="3128011"/>
                </a:cubicBezTo>
                <a:cubicBezTo>
                  <a:pt x="3502205" y="3156778"/>
                  <a:pt x="3491901" y="3185546"/>
                  <a:pt x="3480567" y="3214313"/>
                </a:cubicBezTo>
                <a:cubicBezTo>
                  <a:pt x="3459961" y="3236065"/>
                  <a:pt x="3439353" y="3257114"/>
                  <a:pt x="3418747" y="3278867"/>
                </a:cubicBezTo>
                <a:lnTo>
                  <a:pt x="3337350" y="3318861"/>
                </a:lnTo>
                <a:lnTo>
                  <a:pt x="3292015" y="3320966"/>
                </a:lnTo>
                <a:lnTo>
                  <a:pt x="1114908" y="3320966"/>
                </a:lnTo>
                <a:cubicBezTo>
                  <a:pt x="1105634" y="3326579"/>
                  <a:pt x="1095331" y="3332192"/>
                  <a:pt x="1086058" y="3337806"/>
                </a:cubicBezTo>
                <a:lnTo>
                  <a:pt x="1039693" y="3382010"/>
                </a:lnTo>
                <a:cubicBezTo>
                  <a:pt x="1028358" y="3400955"/>
                  <a:pt x="1015994" y="3419898"/>
                  <a:pt x="1004661" y="3438844"/>
                </a:cubicBezTo>
                <a:lnTo>
                  <a:pt x="992440" y="3481380"/>
                </a:lnTo>
                <a:lnTo>
                  <a:pt x="0" y="2488941"/>
                </a:lnTo>
                <a:lnTo>
                  <a:pt x="1456978" y="1031963"/>
                </a:lnTo>
                <a:lnTo>
                  <a:pt x="1475526" y="1052517"/>
                </a:lnTo>
                <a:cubicBezTo>
                  <a:pt x="1486860" y="1081284"/>
                  <a:pt x="1497164" y="1109352"/>
                  <a:pt x="1508497" y="1138119"/>
                </a:cubicBezTo>
                <a:cubicBezTo>
                  <a:pt x="1509527" y="1154959"/>
                  <a:pt x="1511588" y="1171798"/>
                  <a:pt x="1512618" y="1188637"/>
                </a:cubicBezTo>
                <a:cubicBezTo>
                  <a:pt x="1511588" y="1204775"/>
                  <a:pt x="1509529" y="1220914"/>
                  <a:pt x="1508497" y="1237052"/>
                </a:cubicBezTo>
                <a:cubicBezTo>
                  <a:pt x="1497164" y="1265819"/>
                  <a:pt x="1486860" y="1293887"/>
                  <a:pt x="1475527" y="1322654"/>
                </a:cubicBezTo>
                <a:cubicBezTo>
                  <a:pt x="1454920" y="1345107"/>
                  <a:pt x="1435344" y="1367560"/>
                  <a:pt x="1414736" y="1390013"/>
                </a:cubicBezTo>
                <a:lnTo>
                  <a:pt x="1332309" y="1425799"/>
                </a:lnTo>
                <a:lnTo>
                  <a:pt x="1286974" y="1427901"/>
                </a:lnTo>
                <a:lnTo>
                  <a:pt x="1129332" y="1427903"/>
                </a:lnTo>
                <a:cubicBezTo>
                  <a:pt x="1119029" y="1433517"/>
                  <a:pt x="1108725" y="1438426"/>
                  <a:pt x="1098422" y="1444041"/>
                </a:cubicBezTo>
                <a:lnTo>
                  <a:pt x="1045875" y="1488246"/>
                </a:lnTo>
                <a:cubicBezTo>
                  <a:pt x="1032480" y="1507891"/>
                  <a:pt x="1020116" y="1527536"/>
                  <a:pt x="1006722" y="1547184"/>
                </a:cubicBezTo>
                <a:cubicBezTo>
                  <a:pt x="999509" y="1570337"/>
                  <a:pt x="993328" y="1592791"/>
                  <a:pt x="986115" y="1615947"/>
                </a:cubicBezTo>
                <a:cubicBezTo>
                  <a:pt x="985085" y="1629277"/>
                  <a:pt x="985084" y="1642609"/>
                  <a:pt x="984055" y="1655940"/>
                </a:cubicBezTo>
                <a:cubicBezTo>
                  <a:pt x="985085" y="1668571"/>
                  <a:pt x="985084" y="1681200"/>
                  <a:pt x="986115" y="1693829"/>
                </a:cubicBezTo>
                <a:lnTo>
                  <a:pt x="1004661" y="1761188"/>
                </a:lnTo>
                <a:cubicBezTo>
                  <a:pt x="1018056" y="1780134"/>
                  <a:pt x="1030419" y="1798376"/>
                  <a:pt x="1043814" y="1817320"/>
                </a:cubicBezTo>
                <a:lnTo>
                  <a:pt x="1090179" y="1863630"/>
                </a:lnTo>
                <a:cubicBezTo>
                  <a:pt x="1099452" y="1868540"/>
                  <a:pt x="1109756" y="1873452"/>
                  <a:pt x="1119029" y="1878366"/>
                </a:cubicBezTo>
                <a:lnTo>
                  <a:pt x="4562425" y="1878364"/>
                </a:lnTo>
                <a:lnTo>
                  <a:pt x="4609820" y="1880469"/>
                </a:lnTo>
                <a:lnTo>
                  <a:pt x="4688126" y="1918358"/>
                </a:lnTo>
                <a:lnTo>
                  <a:pt x="4748916" y="1982910"/>
                </a:lnTo>
                <a:cubicBezTo>
                  <a:pt x="4760248" y="2011678"/>
                  <a:pt x="4772614" y="2040447"/>
                  <a:pt x="4783948" y="2069213"/>
                </a:cubicBezTo>
                <a:cubicBezTo>
                  <a:pt x="4784978" y="2086054"/>
                  <a:pt x="4787037" y="2102893"/>
                  <a:pt x="4788069" y="2119734"/>
                </a:cubicBezTo>
                <a:cubicBezTo>
                  <a:pt x="4787039" y="2136572"/>
                  <a:pt x="4784978" y="2152711"/>
                  <a:pt x="4783948" y="2169550"/>
                </a:cubicBezTo>
                <a:cubicBezTo>
                  <a:pt x="4772614" y="2198318"/>
                  <a:pt x="4760250" y="2227087"/>
                  <a:pt x="4748916" y="2255853"/>
                </a:cubicBezTo>
                <a:cubicBezTo>
                  <a:pt x="4728309" y="2277606"/>
                  <a:pt x="4708732" y="2299355"/>
                  <a:pt x="4688125" y="2321107"/>
                </a:cubicBezTo>
                <a:close/>
                <a:moveTo>
                  <a:pt x="4688126" y="6046893"/>
                </a:moveTo>
                <a:lnTo>
                  <a:pt x="4609819" y="6082677"/>
                </a:lnTo>
                <a:lnTo>
                  <a:pt x="4562424" y="6084783"/>
                </a:lnTo>
                <a:lnTo>
                  <a:pt x="3595844" y="6084784"/>
                </a:lnTo>
                <a:lnTo>
                  <a:pt x="3115911" y="5604851"/>
                </a:lnTo>
                <a:lnTo>
                  <a:pt x="4562425" y="5604850"/>
                </a:lnTo>
                <a:lnTo>
                  <a:pt x="4609819" y="5606956"/>
                </a:lnTo>
                <a:lnTo>
                  <a:pt x="4688126" y="5642739"/>
                </a:lnTo>
                <a:cubicBezTo>
                  <a:pt x="4708733" y="5665193"/>
                  <a:pt x="4728309" y="5686944"/>
                  <a:pt x="4748916" y="5709398"/>
                </a:cubicBezTo>
                <a:cubicBezTo>
                  <a:pt x="4760250" y="5738165"/>
                  <a:pt x="4772613" y="5766933"/>
                  <a:pt x="4783948" y="5795700"/>
                </a:cubicBezTo>
                <a:cubicBezTo>
                  <a:pt x="4784978" y="5811839"/>
                  <a:pt x="4787039" y="5827977"/>
                  <a:pt x="4788069" y="5844115"/>
                </a:cubicBezTo>
                <a:cubicBezTo>
                  <a:pt x="4787039" y="5860955"/>
                  <a:pt x="4784978" y="5877092"/>
                  <a:pt x="4783948" y="5893932"/>
                </a:cubicBezTo>
                <a:cubicBezTo>
                  <a:pt x="4772613" y="5922700"/>
                  <a:pt x="4760250" y="5951468"/>
                  <a:pt x="4748915" y="5980236"/>
                </a:cubicBezTo>
                <a:cubicBezTo>
                  <a:pt x="4728308" y="6002689"/>
                  <a:pt x="4708733" y="6024440"/>
                  <a:pt x="4688126" y="6046893"/>
                </a:cubicBezTo>
                <a:close/>
                <a:moveTo>
                  <a:pt x="4318980" y="6807921"/>
                </a:moveTo>
                <a:lnTo>
                  <a:pt x="4096894" y="6585834"/>
                </a:lnTo>
                <a:lnTo>
                  <a:pt x="4144467" y="6600601"/>
                </a:lnTo>
                <a:cubicBezTo>
                  <a:pt x="4216293" y="6630981"/>
                  <a:pt x="4273834" y="6688522"/>
                  <a:pt x="4304213" y="67603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Oval 30"/>
          <p:cNvSpPr/>
          <p:nvPr userDrawn="1"/>
        </p:nvSpPr>
        <p:spPr>
          <a:xfrm rot="13500000">
            <a:off x="9598307" y="325127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5"/>
          <p:cNvSpPr>
            <a:spLocks noGrp="1"/>
          </p:cNvSpPr>
          <p:nvPr>
            <p:ph type="sldNum" sz="quarter" idx="12"/>
          </p:nvPr>
        </p:nvSpPr>
        <p:spPr>
          <a:xfrm>
            <a:off x="9349072" y="6414406"/>
            <a:ext cx="2743200" cy="365125"/>
          </a:xfrm>
        </p:spPr>
        <p:txBody>
          <a:bodyPr/>
          <a:lstStyle>
            <a:lvl1pPr>
              <a:defRPr>
                <a:solidFill>
                  <a:schemeClr val="bg1">
                    <a:lumMod val="50000"/>
                  </a:schemeClr>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14216231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05-Title and Content">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solidFill>
                  <a:schemeClr val="bg1"/>
                </a:solidFill>
                <a:latin typeface="+mn-lt"/>
              </a:defRPr>
            </a:lvl1pPr>
          </a:lstStyle>
          <a:p>
            <a:r>
              <a:rPr lang="en-US"/>
              <a:t>Click to edit Master title style</a:t>
            </a:r>
          </a:p>
        </p:txBody>
      </p:sp>
      <p:sp>
        <p:nvSpPr>
          <p:cNvPr id="3" name="Content Placeholder 2"/>
          <p:cNvSpPr>
            <a:spLocks noGrp="1"/>
          </p:cNvSpPr>
          <p:nvPr>
            <p:ph idx="1"/>
          </p:nvPr>
        </p:nvSpPr>
        <p:spPr>
          <a:xfrm>
            <a:off x="838200" y="1993900"/>
            <a:ext cx="8747158" cy="4211432"/>
          </a:xfrm>
        </p:spPr>
        <p:txBody>
          <a:bodyPr>
            <a:normAutofit/>
          </a:bodyPr>
          <a:lstStyle>
            <a:lvl1pPr>
              <a:spcAft>
                <a:spcPts val="600"/>
              </a:spcAft>
              <a:defRPr sz="3600">
                <a:solidFill>
                  <a:schemeClr val="bg1"/>
                </a:solidFill>
              </a:defRPr>
            </a:lvl1pPr>
            <a:lvl2pPr>
              <a:spcAft>
                <a:spcPts val="600"/>
              </a:spcAft>
              <a:defRPr sz="3200">
                <a:solidFill>
                  <a:schemeClr val="bg1"/>
                </a:solidFill>
              </a:defRPr>
            </a:lvl2pPr>
            <a:lvl3pPr>
              <a:spcAft>
                <a:spcPts val="600"/>
              </a:spcAft>
              <a:defRPr sz="2800">
                <a:solidFill>
                  <a:schemeClr val="bg1"/>
                </a:solidFill>
              </a:defRPr>
            </a:lvl3pPr>
            <a:lvl4pPr>
              <a:spcAft>
                <a:spcPts val="600"/>
              </a:spcAft>
              <a:defRPr sz="2400">
                <a:solidFill>
                  <a:schemeClr val="bg1"/>
                </a:solidFill>
              </a:defRPr>
            </a:lvl4pPr>
            <a:lvl5pPr>
              <a:spcAft>
                <a:spcPts val="600"/>
              </a:spcAft>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7"/>
          <p:cNvGrpSpPr/>
          <p:nvPr userDrawn="1"/>
        </p:nvGrpSpPr>
        <p:grpSpPr>
          <a:xfrm>
            <a:off x="9300129" y="3328416"/>
            <a:ext cx="2891871" cy="3529584"/>
            <a:chOff x="9300129" y="3328416"/>
            <a:chExt cx="2891871" cy="3529584"/>
          </a:xfrm>
        </p:grpSpPr>
        <p:grpSp>
          <p:nvGrpSpPr>
            <p:cNvPr id="19" name="Group 18"/>
            <p:cNvGrpSpPr/>
            <p:nvPr userDrawn="1"/>
          </p:nvGrpSpPr>
          <p:grpSpPr>
            <a:xfrm rot="5400000" flipH="1" flipV="1">
              <a:off x="8981273" y="3647272"/>
              <a:ext cx="3529584" cy="2891871"/>
              <a:chOff x="0" y="948182"/>
              <a:chExt cx="7205100" cy="5909818"/>
            </a:xfrm>
          </p:grpSpPr>
          <p:sp>
            <p:nvSpPr>
              <p:cNvPr id="20" name="Freeform: Shape 19"/>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1" name="Oval 20"/>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Rectangle: Rounded Corners 21"/>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Rectangle: Rounded Corners 22"/>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Oval 23"/>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Shape 15"/>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p:cNvSpPr>
            <a:spLocks noGrp="1"/>
          </p:cNvSpPr>
          <p:nvPr userDrawn="1">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5" name="Footer Placeholder 4"/>
          <p:cNvSpPr>
            <a:spLocks noGrp="1"/>
          </p:cNvSpPr>
          <p:nvPr userDrawn="1">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6" name="Slide Number Placeholder 5"/>
          <p:cNvSpPr>
            <a:spLocks noGrp="1"/>
          </p:cNvSpPr>
          <p:nvPr userDrawn="1">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6362431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06-Title and Content Ligh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solidFill>
                  <a:srgbClr val="231F20"/>
                </a:solidFill>
                <a:latin typeface="+mn-lt"/>
              </a:defRPr>
            </a:lvl1pPr>
          </a:lstStyle>
          <a:p>
            <a:r>
              <a:rPr lang="en-US"/>
              <a:t>Click to edit Master title style</a:t>
            </a:r>
          </a:p>
        </p:txBody>
      </p:sp>
      <p:sp>
        <p:nvSpPr>
          <p:cNvPr id="3" name="Content Placeholder 2"/>
          <p:cNvSpPr>
            <a:spLocks noGrp="1"/>
          </p:cNvSpPr>
          <p:nvPr>
            <p:ph idx="1"/>
          </p:nvPr>
        </p:nvSpPr>
        <p:spPr>
          <a:xfrm>
            <a:off x="838200" y="1993900"/>
            <a:ext cx="8747158" cy="4211432"/>
          </a:xfrm>
        </p:spPr>
        <p:txBody>
          <a:bodyPr>
            <a:normAutofit/>
          </a:bodyPr>
          <a:lstStyle>
            <a:lvl1pPr>
              <a:spcAft>
                <a:spcPts val="600"/>
              </a:spcAft>
              <a:defRPr sz="3600">
                <a:solidFill>
                  <a:srgbClr val="231F20"/>
                </a:solidFill>
              </a:defRPr>
            </a:lvl1pPr>
            <a:lvl2pPr>
              <a:spcAft>
                <a:spcPts val="600"/>
              </a:spcAft>
              <a:defRPr sz="3200">
                <a:solidFill>
                  <a:srgbClr val="231F20"/>
                </a:solidFill>
              </a:defRPr>
            </a:lvl2pPr>
            <a:lvl3pPr>
              <a:spcAft>
                <a:spcPts val="600"/>
              </a:spcAft>
              <a:defRPr sz="2800">
                <a:solidFill>
                  <a:srgbClr val="231F20"/>
                </a:solidFill>
              </a:defRPr>
            </a:lvl3pPr>
            <a:lvl4pPr>
              <a:spcAft>
                <a:spcPts val="600"/>
              </a:spcAft>
              <a:defRPr sz="2400">
                <a:solidFill>
                  <a:srgbClr val="231F20"/>
                </a:solidFill>
              </a:defRPr>
            </a:lvl4pPr>
            <a:lvl5pPr>
              <a:spcAft>
                <a:spcPts val="600"/>
              </a:spcAft>
              <a:defRPr sz="2400">
                <a:solidFill>
                  <a:srgbClr val="231F2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7"/>
          <p:cNvGrpSpPr/>
          <p:nvPr userDrawn="1"/>
        </p:nvGrpSpPr>
        <p:grpSpPr>
          <a:xfrm>
            <a:off x="9300129" y="3328416"/>
            <a:ext cx="2891871" cy="3529584"/>
            <a:chOff x="9300129" y="3328416"/>
            <a:chExt cx="2891871" cy="3529584"/>
          </a:xfrm>
        </p:grpSpPr>
        <p:grpSp>
          <p:nvGrpSpPr>
            <p:cNvPr id="19" name="Group 18"/>
            <p:cNvGrpSpPr/>
            <p:nvPr userDrawn="1"/>
          </p:nvGrpSpPr>
          <p:grpSpPr>
            <a:xfrm rot="5400000" flipH="1" flipV="1">
              <a:off x="8981273" y="3647272"/>
              <a:ext cx="3529584" cy="2891871"/>
              <a:chOff x="0" y="948182"/>
              <a:chExt cx="7205100" cy="5909818"/>
            </a:xfrm>
          </p:grpSpPr>
          <p:sp>
            <p:nvSpPr>
              <p:cNvPr id="20" name="Freeform: Shape 19"/>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1" name="Oval 20"/>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Rectangle: Rounded Corners 21"/>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Rectangle: Rounded Corners 22"/>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Oval 23"/>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Shape 15"/>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p:cNvSpPr>
            <a:spLocks noGrp="1"/>
          </p:cNvSpPr>
          <p:nvPr userDrawn="1">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5" name="Footer Placeholder 4"/>
          <p:cNvSpPr>
            <a:spLocks noGrp="1"/>
          </p:cNvSpPr>
          <p:nvPr userDrawn="1">
            <p:ph type="ftr" sz="quarter" idx="11"/>
          </p:nvPr>
        </p:nvSpPr>
        <p:spPr>
          <a:xfrm>
            <a:off x="4038600" y="6414406"/>
            <a:ext cx="4114800" cy="365125"/>
          </a:xfrm>
        </p:spPr>
        <p:txBody>
          <a:bodyPr/>
          <a:lstStyle>
            <a:lvl1pPr>
              <a:defRPr>
                <a:solidFill>
                  <a:schemeClr val="bg1">
                    <a:lumMod val="50000"/>
                  </a:schemeClr>
                </a:solidFill>
              </a:defRPr>
            </a:lvl1pPr>
          </a:lstStyle>
          <a:p>
            <a:r>
              <a:rPr lang="en-US"/>
              <a:t>Your Footer Here</a:t>
            </a:r>
          </a:p>
        </p:txBody>
      </p:sp>
      <p:sp>
        <p:nvSpPr>
          <p:cNvPr id="6" name="Slide Number Placeholder 5"/>
          <p:cNvSpPr>
            <a:spLocks noGrp="1"/>
          </p:cNvSpPr>
          <p:nvPr userDrawn="1">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25734829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07-Title and Content Light Two Content">
    <p:spTree>
      <p:nvGrpSpPr>
        <p:cNvPr id="1" name=""/>
        <p:cNvGrpSpPr/>
        <p:nvPr/>
      </p:nvGrpSpPr>
      <p:grpSpPr>
        <a:xfrm>
          <a:off x="0" y="0"/>
          <a:ext cx="0" cy="0"/>
          <a:chOff x="0" y="0"/>
          <a:chExt cx="0" cy="0"/>
        </a:xfrm>
      </p:grpSpPr>
      <p:sp>
        <p:nvSpPr>
          <p:cNvPr id="22" name="Date Placeholder 3"/>
          <p:cNvSpPr>
            <a:spLocks noGrp="1"/>
          </p:cNvSpPr>
          <p:nvPr>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23" name="Footer Placeholder 4"/>
          <p:cNvSpPr>
            <a:spLocks noGrp="1"/>
          </p:cNvSpPr>
          <p:nvPr>
            <p:ph type="ftr" sz="quarter" idx="11"/>
          </p:nvPr>
        </p:nvSpPr>
        <p:spPr>
          <a:xfrm>
            <a:off x="4038600" y="6414406"/>
            <a:ext cx="4114800" cy="365125"/>
          </a:xfrm>
        </p:spPr>
        <p:txBody>
          <a:bodyPr/>
          <a:lstStyle>
            <a:lvl1pPr>
              <a:defRPr>
                <a:solidFill>
                  <a:schemeClr val="bg1">
                    <a:lumMod val="50000"/>
                  </a:schemeClr>
                </a:solidFill>
              </a:defRPr>
            </a:lvl1pPr>
          </a:lstStyle>
          <a:p>
            <a:r>
              <a:rPr lang="en-US"/>
              <a:t>Your Footer Here</a:t>
            </a:r>
          </a:p>
        </p:txBody>
      </p:sp>
      <p:sp>
        <p:nvSpPr>
          <p:cNvPr id="24" name="Slide Number Placeholder 5"/>
          <p:cNvSpPr>
            <a:spLocks noGrp="1"/>
          </p:cNvSpPr>
          <p:nvPr>
            <p:ph type="sldNum" sz="quarter" idx="12"/>
          </p:nvPr>
        </p:nvSpPr>
        <p:spPr>
          <a:xfrm>
            <a:off x="8610600" y="6414406"/>
            <a:ext cx="2743200" cy="365125"/>
          </a:xfrm>
        </p:spPr>
        <p:txBody>
          <a:bodyPr/>
          <a:lstStyle>
            <a:lvl1pPr>
              <a:defRPr>
                <a:solidFill>
                  <a:schemeClr val="bg1">
                    <a:lumMod val="50000"/>
                  </a:schemeClr>
                </a:solidFill>
              </a:defRPr>
            </a:lvl1pPr>
          </a:lstStyle>
          <a:p>
            <a:fld id="{7CD08052-46D4-4451-BCD3-D01F8058DAE8}" type="slidenum">
              <a:rPr lang="en-US" smtClean="0"/>
              <a:pPr/>
              <a:t>‹#›</a:t>
            </a:fld>
            <a:endParaRPr lang="en-US"/>
          </a:p>
        </p:txBody>
      </p:sp>
      <p:grpSp>
        <p:nvGrpSpPr>
          <p:cNvPr id="19" name="Group 18"/>
          <p:cNvGrpSpPr/>
          <p:nvPr userDrawn="1"/>
        </p:nvGrpSpPr>
        <p:grpSpPr>
          <a:xfrm flipV="1">
            <a:off x="9300129" y="0"/>
            <a:ext cx="2891871" cy="3529584"/>
            <a:chOff x="9300129" y="3328416"/>
            <a:chExt cx="2891871" cy="3529584"/>
          </a:xfrm>
        </p:grpSpPr>
        <p:grpSp>
          <p:nvGrpSpPr>
            <p:cNvPr id="20" name="Group 19"/>
            <p:cNvGrpSpPr/>
            <p:nvPr userDrawn="1"/>
          </p:nvGrpSpPr>
          <p:grpSpPr>
            <a:xfrm rot="5400000" flipH="1" flipV="1">
              <a:off x="8981273" y="3647272"/>
              <a:ext cx="3529584" cy="2891871"/>
              <a:chOff x="0" y="948182"/>
              <a:chExt cx="7205100" cy="5909818"/>
            </a:xfrm>
          </p:grpSpPr>
          <p:sp>
            <p:nvSpPr>
              <p:cNvPr id="25" name="Freeform: Shape 24"/>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6" name="Oval 25"/>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Rectangle: Rounded Corners 26"/>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8" name="Rectangle: Rounded Corners 27"/>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9" name="Oval 28"/>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reeform: Shape 20"/>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8200" y="365125"/>
            <a:ext cx="8689352" cy="1325563"/>
          </a:xfrm>
        </p:spPr>
        <p:txBody>
          <a:bodyPr vert="horz" lIns="91440" tIns="45720" rIns="91440" bIns="45720" rtlCol="0" anchor="ctr">
            <a:normAutofit/>
          </a:bodyPr>
          <a:lstStyle>
            <a:lvl1pPr>
              <a:defRPr lang="en-US" sz="4800" b="1">
                <a:solidFill>
                  <a:schemeClr val="tx1"/>
                </a:solidFill>
                <a:latin typeface="+mn-lt"/>
              </a:defRPr>
            </a:lvl1pPr>
          </a:lstStyle>
          <a:p>
            <a:pPr lvl="0"/>
            <a:r>
              <a:rPr lang="en-US"/>
              <a:t>Click to edit Master title style</a:t>
            </a:r>
          </a:p>
        </p:txBody>
      </p:sp>
      <p:sp>
        <p:nvSpPr>
          <p:cNvPr id="3" name="Content Placeholder 2"/>
          <p:cNvSpPr>
            <a:spLocks noGrp="1"/>
          </p:cNvSpPr>
          <p:nvPr>
            <p:ph sz="half" idx="1"/>
          </p:nvPr>
        </p:nvSpPr>
        <p:spPr>
          <a:xfrm>
            <a:off x="838200" y="1993899"/>
            <a:ext cx="5181600" cy="4183063"/>
          </a:xfrm>
        </p:spPr>
        <p:txBody>
          <a:bodyPr>
            <a:normAutofit/>
          </a:bodyPr>
          <a:lstStyle>
            <a:lvl1pPr>
              <a:spcAft>
                <a:spcPts val="600"/>
              </a:spcAft>
              <a:defRPr sz="3600"/>
            </a:lvl1pPr>
            <a:lvl2pPr>
              <a:spcAft>
                <a:spcPts val="600"/>
              </a:spcAft>
              <a:defRPr sz="3200"/>
            </a:lvl2pPr>
            <a:lvl3pPr>
              <a:spcAft>
                <a:spcPts val="600"/>
              </a:spcAft>
              <a:defRPr sz="2800"/>
            </a:lvl3pPr>
            <a:lvl4pPr>
              <a:spcAft>
                <a:spcPts val="600"/>
              </a:spcAft>
              <a:defRPr sz="2400"/>
            </a:lvl4pPr>
            <a:lvl5pPr>
              <a:spcAft>
                <a:spcPts val="600"/>
              </a:spcAf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993899"/>
            <a:ext cx="5181600" cy="4183063"/>
          </a:xfrm>
        </p:spPr>
        <p:txBody>
          <a:bodyPr>
            <a:normAutofit/>
          </a:bodyPr>
          <a:lstStyle>
            <a:lvl1pPr>
              <a:spcAft>
                <a:spcPts val="600"/>
              </a:spcAft>
              <a:defRPr sz="3600"/>
            </a:lvl1pPr>
            <a:lvl2pPr>
              <a:spcAft>
                <a:spcPts val="600"/>
              </a:spcAft>
              <a:defRPr sz="3200"/>
            </a:lvl2pPr>
            <a:lvl3pPr>
              <a:spcAft>
                <a:spcPts val="600"/>
              </a:spcAft>
              <a:defRPr sz="2800"/>
            </a:lvl3pPr>
            <a:lvl4pPr>
              <a:spcAft>
                <a:spcPts val="600"/>
              </a:spcAft>
              <a:defRPr sz="2400"/>
            </a:lvl4pPr>
            <a:lvl5pPr>
              <a:spcAft>
                <a:spcPts val="600"/>
              </a:spcAf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227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08-Full Image">
    <p:spTree>
      <p:nvGrpSpPr>
        <p:cNvPr id="1" name=""/>
        <p:cNvGrpSpPr/>
        <p:nvPr/>
      </p:nvGrpSpPr>
      <p:grpSpPr>
        <a:xfrm>
          <a:off x="0" y="0"/>
          <a:ext cx="0" cy="0"/>
          <a:chOff x="0" y="0"/>
          <a:chExt cx="0" cy="0"/>
        </a:xfrm>
      </p:grpSpPr>
      <p:sp>
        <p:nvSpPr>
          <p:cNvPr id="39" name="Title 1"/>
          <p:cNvSpPr>
            <a:spLocks noGrp="1"/>
          </p:cNvSpPr>
          <p:nvPr>
            <p:ph type="title"/>
          </p:nvPr>
        </p:nvSpPr>
        <p:spPr>
          <a:xfrm>
            <a:off x="292100" y="2620008"/>
            <a:ext cx="7809059" cy="2689836"/>
          </a:xfrm>
          <a:prstGeom prst="roundRect">
            <a:avLst>
              <a:gd name="adj" fmla="val 35921"/>
            </a:avLst>
          </a:prstGeom>
        </p:spPr>
        <p:txBody>
          <a:bodyPr wrap="square" tIns="91440" anchor="b">
            <a:spAutoFit/>
          </a:bodyPr>
          <a:lstStyle>
            <a:lvl1pPr algn="ctr">
              <a:defRPr sz="7200" b="1">
                <a:solidFill>
                  <a:srgbClr val="231F20"/>
                </a:solidFill>
                <a:latin typeface="+mn-lt"/>
              </a:defRPr>
            </a:lvl1pPr>
          </a:lstStyle>
          <a:p>
            <a:r>
              <a:rPr lang="en-US"/>
              <a:t>Click to edit Master title style</a:t>
            </a:r>
          </a:p>
        </p:txBody>
      </p:sp>
      <p:sp>
        <p:nvSpPr>
          <p:cNvPr id="40" name="Text Placeholder 2"/>
          <p:cNvSpPr>
            <a:spLocks noGrp="1"/>
          </p:cNvSpPr>
          <p:nvPr>
            <p:ph type="body" idx="1"/>
          </p:nvPr>
        </p:nvSpPr>
        <p:spPr>
          <a:xfrm>
            <a:off x="292100" y="5357813"/>
            <a:ext cx="7809059" cy="776383"/>
          </a:xfrm>
          <a:prstGeom prst="roundRect">
            <a:avLst>
              <a:gd name="adj" fmla="val 50000"/>
            </a:avLst>
          </a:prstGeom>
        </p:spPr>
        <p:txBody>
          <a:bodyPr wrap="square">
            <a:spAutoFit/>
          </a:bodyPr>
          <a:lstStyle>
            <a:lvl1pPr marL="0" indent="0" algn="ctr">
              <a:buNone/>
              <a:defRPr sz="4400">
                <a:solidFill>
                  <a:srgbClr val="93341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5" name="Picture Placeholder 24"/>
          <p:cNvSpPr>
            <a:spLocks noGrp="1"/>
          </p:cNvSpPr>
          <p:nvPr>
            <p:ph type="pic" sz="quarter" idx="10"/>
          </p:nvPr>
        </p:nvSpPr>
        <p:spPr>
          <a:xfrm>
            <a:off x="0" y="0"/>
            <a:ext cx="12192000" cy="6858000"/>
          </a:xfrm>
          <a:custGeom>
            <a:avLst/>
            <a:gdLst>
              <a:gd name="connsiteX0" fmla="*/ 10319913 w 12192000"/>
              <a:gd name="connsiteY0" fmla="*/ 5226260 h 6858000"/>
              <a:gd name="connsiteX1" fmla="*/ 10436496 w 12192000"/>
              <a:gd name="connsiteY1" fmla="*/ 5342972 h 6858000"/>
              <a:gd name="connsiteX2" fmla="*/ 10319913 w 12192000"/>
              <a:gd name="connsiteY2" fmla="*/ 5459684 h 6858000"/>
              <a:gd name="connsiteX3" fmla="*/ 10203330 w 12192000"/>
              <a:gd name="connsiteY3" fmla="*/ 5342972 h 6858000"/>
              <a:gd name="connsiteX4" fmla="*/ 10319913 w 12192000"/>
              <a:gd name="connsiteY4" fmla="*/ 5226260 h 6858000"/>
              <a:gd name="connsiteX5" fmla="*/ 10319913 w 12192000"/>
              <a:gd name="connsiteY5" fmla="*/ 5131833 h 6858000"/>
              <a:gd name="connsiteX6" fmla="*/ 10173213 w 12192000"/>
              <a:gd name="connsiteY6" fmla="*/ 5278533 h 6858000"/>
              <a:gd name="connsiteX7" fmla="*/ 10173213 w 12192000"/>
              <a:gd name="connsiteY7" fmla="*/ 5648073 h 6858000"/>
              <a:gd name="connsiteX8" fmla="*/ 10262811 w 12192000"/>
              <a:gd name="connsiteY8" fmla="*/ 5783244 h 6858000"/>
              <a:gd name="connsiteX9" fmla="*/ 10319913 w 12192000"/>
              <a:gd name="connsiteY9" fmla="*/ 5794773 h 6858000"/>
              <a:gd name="connsiteX10" fmla="*/ 10377014 w 12192000"/>
              <a:gd name="connsiteY10" fmla="*/ 5783244 h 6858000"/>
              <a:gd name="connsiteX11" fmla="*/ 10466612 w 12192000"/>
              <a:gd name="connsiteY11" fmla="*/ 5648073 h 6858000"/>
              <a:gd name="connsiteX12" fmla="*/ 10466613 w 12192000"/>
              <a:gd name="connsiteY12" fmla="*/ 5278534 h 6858000"/>
              <a:gd name="connsiteX13" fmla="*/ 10319913 w 12192000"/>
              <a:gd name="connsiteY13" fmla="*/ 5131834 h 6858000"/>
              <a:gd name="connsiteX14" fmla="*/ 9775830 w 12192000"/>
              <a:gd name="connsiteY14" fmla="*/ 4351232 h 6858000"/>
              <a:gd name="connsiteX15" fmla="*/ 9601326 w 12192000"/>
              <a:gd name="connsiteY15" fmla="*/ 4525929 h 6858000"/>
              <a:gd name="connsiteX16" fmla="*/ 9775830 w 12192000"/>
              <a:gd name="connsiteY16" fmla="*/ 4700626 h 6858000"/>
              <a:gd name="connsiteX17" fmla="*/ 9950334 w 12192000"/>
              <a:gd name="connsiteY17" fmla="*/ 4525929 h 6858000"/>
              <a:gd name="connsiteX18" fmla="*/ 9775830 w 12192000"/>
              <a:gd name="connsiteY18" fmla="*/ 4351232 h 6858000"/>
              <a:gd name="connsiteX19" fmla="*/ 11585254 w 12192000"/>
              <a:gd name="connsiteY19" fmla="*/ 3879849 h 6858000"/>
              <a:gd name="connsiteX20" fmla="*/ 11410955 w 12192000"/>
              <a:gd name="connsiteY20" fmla="*/ 4054148 h 6858000"/>
              <a:gd name="connsiteX21" fmla="*/ 11410955 w 12192000"/>
              <a:gd name="connsiteY21" fmla="*/ 4054944 h 6858000"/>
              <a:gd name="connsiteX22" fmla="*/ 11517409 w 12192000"/>
              <a:gd name="connsiteY22" fmla="*/ 4215546 h 6858000"/>
              <a:gd name="connsiteX23" fmla="*/ 11585254 w 12192000"/>
              <a:gd name="connsiteY23" fmla="*/ 4229243 h 6858000"/>
              <a:gd name="connsiteX24" fmla="*/ 11653098 w 12192000"/>
              <a:gd name="connsiteY24" fmla="*/ 4215546 h 6858000"/>
              <a:gd name="connsiteX25" fmla="*/ 11759552 w 12192000"/>
              <a:gd name="connsiteY25" fmla="*/ 4054944 h 6858000"/>
              <a:gd name="connsiteX26" fmla="*/ 11759553 w 12192000"/>
              <a:gd name="connsiteY26" fmla="*/ 4054149 h 6858000"/>
              <a:gd name="connsiteX27" fmla="*/ 11585254 w 12192000"/>
              <a:gd name="connsiteY27" fmla="*/ 3879850 h 6858000"/>
              <a:gd name="connsiteX28" fmla="*/ 0 w 12192000"/>
              <a:gd name="connsiteY28" fmla="*/ 0 h 6858000"/>
              <a:gd name="connsiteX29" fmla="*/ 12192000 w 12192000"/>
              <a:gd name="connsiteY29" fmla="*/ 0 h 6858000"/>
              <a:gd name="connsiteX30" fmla="*/ 12192000 w 12192000"/>
              <a:gd name="connsiteY30" fmla="*/ 4950474 h 6858000"/>
              <a:gd name="connsiteX31" fmla="*/ 12180323 w 12192000"/>
              <a:gd name="connsiteY31" fmla="*/ 4956785 h 6858000"/>
              <a:gd name="connsiteX32" fmla="*/ 12104649 w 12192000"/>
              <a:gd name="connsiteY32" fmla="*/ 5098505 h 6858000"/>
              <a:gd name="connsiteX33" fmla="*/ 12104649 w 12192000"/>
              <a:gd name="connsiteY33" fmla="*/ 5183479 h 6858000"/>
              <a:gd name="connsiteX34" fmla="*/ 12104649 w 12192000"/>
              <a:gd name="connsiteY34" fmla="*/ 5223050 h 6858000"/>
              <a:gd name="connsiteX35" fmla="*/ 12129316 w 12192000"/>
              <a:gd name="connsiteY35" fmla="*/ 5218070 h 6858000"/>
              <a:gd name="connsiteX36" fmla="*/ 12186563 w 12192000"/>
              <a:gd name="connsiteY36" fmla="*/ 5229627 h 6858000"/>
              <a:gd name="connsiteX37" fmla="*/ 12192000 w 12192000"/>
              <a:gd name="connsiteY37" fmla="*/ 5232579 h 6858000"/>
              <a:gd name="connsiteX38" fmla="*/ 12192000 w 12192000"/>
              <a:gd name="connsiteY38" fmla="*/ 5497706 h 6858000"/>
              <a:gd name="connsiteX39" fmla="*/ 12186563 w 12192000"/>
              <a:gd name="connsiteY39" fmla="*/ 5500657 h 6858000"/>
              <a:gd name="connsiteX40" fmla="*/ 12129316 w 12192000"/>
              <a:gd name="connsiteY40" fmla="*/ 5512215 h 6858000"/>
              <a:gd name="connsiteX41" fmla="*/ 12104649 w 12192000"/>
              <a:gd name="connsiteY41" fmla="*/ 5507235 h 6858000"/>
              <a:gd name="connsiteX42" fmla="*/ 12104649 w 12192000"/>
              <a:gd name="connsiteY42" fmla="*/ 6169719 h 6858000"/>
              <a:gd name="connsiteX43" fmla="*/ 11933011 w 12192000"/>
              <a:gd name="connsiteY43" fmla="*/ 6340629 h 6858000"/>
              <a:gd name="connsiteX44" fmla="*/ 11761374 w 12192000"/>
              <a:gd name="connsiteY44" fmla="*/ 6169719 h 6858000"/>
              <a:gd name="connsiteX45" fmla="*/ 11761374 w 12192000"/>
              <a:gd name="connsiteY45" fmla="*/ 5183479 h 6858000"/>
              <a:gd name="connsiteX46" fmla="*/ 11761374 w 12192000"/>
              <a:gd name="connsiteY46" fmla="*/ 4477893 h 6858000"/>
              <a:gd name="connsiteX47" fmla="*/ 11589736 w 12192000"/>
              <a:gd name="connsiteY47" fmla="*/ 4306984 h 6858000"/>
              <a:gd name="connsiteX48" fmla="*/ 11418098 w 12192000"/>
              <a:gd name="connsiteY48" fmla="*/ 4477893 h 6858000"/>
              <a:gd name="connsiteX49" fmla="*/ 11418098 w 12192000"/>
              <a:gd name="connsiteY49" fmla="*/ 5183479 h 6858000"/>
              <a:gd name="connsiteX50" fmla="*/ 11418098 w 12192000"/>
              <a:gd name="connsiteY50" fmla="*/ 5731862 h 6858000"/>
              <a:gd name="connsiteX51" fmla="*/ 11246460 w 12192000"/>
              <a:gd name="connsiteY51" fmla="*/ 5902770 h 6858000"/>
              <a:gd name="connsiteX52" fmla="*/ 11074822 w 12192000"/>
              <a:gd name="connsiteY52" fmla="*/ 5731862 h 6858000"/>
              <a:gd name="connsiteX53" fmla="*/ 11074822 w 12192000"/>
              <a:gd name="connsiteY53" fmla="*/ 5183479 h 6858000"/>
              <a:gd name="connsiteX54" fmla="*/ 11074822 w 12192000"/>
              <a:gd name="connsiteY54" fmla="*/ 3512023 h 6858000"/>
              <a:gd name="connsiteX55" fmla="*/ 10903184 w 12192000"/>
              <a:gd name="connsiteY55" fmla="*/ 3341114 h 6858000"/>
              <a:gd name="connsiteX56" fmla="*/ 10731546 w 12192000"/>
              <a:gd name="connsiteY56" fmla="*/ 3512023 h 6858000"/>
              <a:gd name="connsiteX57" fmla="*/ 10731546 w 12192000"/>
              <a:gd name="connsiteY57" fmla="*/ 5593375 h 6858000"/>
              <a:gd name="connsiteX58" fmla="*/ 10688512 w 12192000"/>
              <a:gd name="connsiteY58" fmla="*/ 5602073 h 6858000"/>
              <a:gd name="connsiteX59" fmla="*/ 10602761 w 12192000"/>
              <a:gd name="connsiteY59" fmla="*/ 5731584 h 6858000"/>
              <a:gd name="connsiteX60" fmla="*/ 10688512 w 12192000"/>
              <a:gd name="connsiteY60" fmla="*/ 5861094 h 6858000"/>
              <a:gd name="connsiteX61" fmla="*/ 10731546 w 12192000"/>
              <a:gd name="connsiteY61" fmla="*/ 5869792 h 6858000"/>
              <a:gd name="connsiteX62" fmla="*/ 10731546 w 12192000"/>
              <a:gd name="connsiteY62" fmla="*/ 6240337 h 6858000"/>
              <a:gd name="connsiteX63" fmla="*/ 10731546 w 12192000"/>
              <a:gd name="connsiteY63" fmla="*/ 6245181 h 6858000"/>
              <a:gd name="connsiteX64" fmla="*/ 10559909 w 12192000"/>
              <a:gd name="connsiteY64" fmla="*/ 6416089 h 6858000"/>
              <a:gd name="connsiteX65" fmla="*/ 10388271 w 12192000"/>
              <a:gd name="connsiteY65" fmla="*/ 6245181 h 6858000"/>
              <a:gd name="connsiteX66" fmla="*/ 10388271 w 12192000"/>
              <a:gd name="connsiteY66" fmla="*/ 6240337 h 6858000"/>
              <a:gd name="connsiteX67" fmla="*/ 10388271 w 12192000"/>
              <a:gd name="connsiteY67" fmla="*/ 6073678 h 6858000"/>
              <a:gd name="connsiteX68" fmla="*/ 10216633 w 12192000"/>
              <a:gd name="connsiteY68" fmla="*/ 5902769 h 6858000"/>
              <a:gd name="connsiteX69" fmla="*/ 10044995 w 12192000"/>
              <a:gd name="connsiteY69" fmla="*/ 6073678 h 6858000"/>
              <a:gd name="connsiteX70" fmla="*/ 10044995 w 12192000"/>
              <a:gd name="connsiteY70" fmla="*/ 6240337 h 6858000"/>
              <a:gd name="connsiteX71" fmla="*/ 10044995 w 12192000"/>
              <a:gd name="connsiteY71" fmla="*/ 6858000 h 6858000"/>
              <a:gd name="connsiteX72" fmla="*/ 9701720 w 12192000"/>
              <a:gd name="connsiteY72" fmla="*/ 6858000 h 6858000"/>
              <a:gd name="connsiteX73" fmla="*/ 9701720 w 12192000"/>
              <a:gd name="connsiteY73" fmla="*/ 6240337 h 6858000"/>
              <a:gd name="connsiteX74" fmla="*/ 9701720 w 12192000"/>
              <a:gd name="connsiteY74" fmla="*/ 5284853 h 6858000"/>
              <a:gd name="connsiteX75" fmla="*/ 9701720 w 12192000"/>
              <a:gd name="connsiteY75" fmla="*/ 5043689 h 6858000"/>
              <a:gd name="connsiteX76" fmla="*/ 9530082 w 12192000"/>
              <a:gd name="connsiteY76" fmla="*/ 4872780 h 6858000"/>
              <a:gd name="connsiteX77" fmla="*/ 9358444 w 12192000"/>
              <a:gd name="connsiteY77" fmla="*/ 5043689 h 6858000"/>
              <a:gd name="connsiteX78" fmla="*/ 9358444 w 12192000"/>
              <a:gd name="connsiteY78" fmla="*/ 5284853 h 6858000"/>
              <a:gd name="connsiteX79" fmla="*/ 9358444 w 12192000"/>
              <a:gd name="connsiteY79" fmla="*/ 6165352 h 6858000"/>
              <a:gd name="connsiteX80" fmla="*/ 9383298 w 12192000"/>
              <a:gd name="connsiteY80" fmla="*/ 6148594 h 6858000"/>
              <a:gd name="connsiteX81" fmla="*/ 9428210 w 12192000"/>
              <a:gd name="connsiteY81" fmla="*/ 6139527 h 6858000"/>
              <a:gd name="connsiteX82" fmla="*/ 9543590 w 12192000"/>
              <a:gd name="connsiteY82" fmla="*/ 6254907 h 6858000"/>
              <a:gd name="connsiteX83" fmla="*/ 9543590 w 12192000"/>
              <a:gd name="connsiteY83" fmla="*/ 6467820 h 6858000"/>
              <a:gd name="connsiteX84" fmla="*/ 9428210 w 12192000"/>
              <a:gd name="connsiteY84" fmla="*/ 6583200 h 6858000"/>
              <a:gd name="connsiteX85" fmla="*/ 9383298 w 12192000"/>
              <a:gd name="connsiteY85" fmla="*/ 6574133 h 6858000"/>
              <a:gd name="connsiteX86" fmla="*/ 9358444 w 12192000"/>
              <a:gd name="connsiteY86" fmla="*/ 6557376 h 6858000"/>
              <a:gd name="connsiteX87" fmla="*/ 9358444 w 12192000"/>
              <a:gd name="connsiteY87" fmla="*/ 6858000 h 6858000"/>
              <a:gd name="connsiteX88" fmla="*/ 0 w 12192000"/>
              <a:gd name="connsiteY8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000" h="6858000">
                <a:moveTo>
                  <a:pt x="10319913" y="5226260"/>
                </a:moveTo>
                <a:cubicBezTo>
                  <a:pt x="10384300" y="5226260"/>
                  <a:pt x="10436496" y="5278514"/>
                  <a:pt x="10436496" y="5342972"/>
                </a:cubicBezTo>
                <a:cubicBezTo>
                  <a:pt x="10436496" y="5407430"/>
                  <a:pt x="10384300" y="5459684"/>
                  <a:pt x="10319913" y="5459684"/>
                </a:cubicBezTo>
                <a:cubicBezTo>
                  <a:pt x="10255526" y="5459684"/>
                  <a:pt x="10203330" y="5407430"/>
                  <a:pt x="10203330" y="5342972"/>
                </a:cubicBezTo>
                <a:cubicBezTo>
                  <a:pt x="10203330" y="5278514"/>
                  <a:pt x="10255526" y="5226260"/>
                  <a:pt x="10319913" y="5226260"/>
                </a:cubicBezTo>
                <a:close/>
                <a:moveTo>
                  <a:pt x="10319913" y="5131833"/>
                </a:moveTo>
                <a:cubicBezTo>
                  <a:pt x="10238893" y="5131833"/>
                  <a:pt x="10173213" y="5197513"/>
                  <a:pt x="10173213" y="5278533"/>
                </a:cubicBezTo>
                <a:lnTo>
                  <a:pt x="10173213" y="5648073"/>
                </a:lnTo>
                <a:cubicBezTo>
                  <a:pt x="10173213" y="5708838"/>
                  <a:pt x="10210158" y="5760974"/>
                  <a:pt x="10262811" y="5783244"/>
                </a:cubicBezTo>
                <a:lnTo>
                  <a:pt x="10319913" y="5794773"/>
                </a:lnTo>
                <a:lnTo>
                  <a:pt x="10377014" y="5783244"/>
                </a:lnTo>
                <a:cubicBezTo>
                  <a:pt x="10429667" y="5760974"/>
                  <a:pt x="10466612" y="5708838"/>
                  <a:pt x="10466612" y="5648073"/>
                </a:cubicBezTo>
                <a:lnTo>
                  <a:pt x="10466613" y="5278534"/>
                </a:lnTo>
                <a:cubicBezTo>
                  <a:pt x="10466613" y="5197514"/>
                  <a:pt x="10400933" y="5131834"/>
                  <a:pt x="10319913" y="5131834"/>
                </a:cubicBezTo>
                <a:close/>
                <a:moveTo>
                  <a:pt x="9775830" y="4351232"/>
                </a:moveTo>
                <a:cubicBezTo>
                  <a:pt x="9679454" y="4351232"/>
                  <a:pt x="9601326" y="4429447"/>
                  <a:pt x="9601326" y="4525929"/>
                </a:cubicBezTo>
                <a:cubicBezTo>
                  <a:pt x="9601326" y="4622411"/>
                  <a:pt x="9679454" y="4700626"/>
                  <a:pt x="9775830" y="4700626"/>
                </a:cubicBezTo>
                <a:cubicBezTo>
                  <a:pt x="9872206" y="4700626"/>
                  <a:pt x="9950334" y="4622411"/>
                  <a:pt x="9950334" y="4525929"/>
                </a:cubicBezTo>
                <a:cubicBezTo>
                  <a:pt x="9950334" y="4429447"/>
                  <a:pt x="9872206" y="4351232"/>
                  <a:pt x="9775830" y="4351232"/>
                </a:cubicBezTo>
                <a:close/>
                <a:moveTo>
                  <a:pt x="11585254" y="3879849"/>
                </a:moveTo>
                <a:cubicBezTo>
                  <a:pt x="11488991" y="3879849"/>
                  <a:pt x="11410955" y="3957885"/>
                  <a:pt x="11410955" y="4054148"/>
                </a:cubicBezTo>
                <a:lnTo>
                  <a:pt x="11410955" y="4054944"/>
                </a:lnTo>
                <a:cubicBezTo>
                  <a:pt x="11410955" y="4127141"/>
                  <a:pt x="11454850" y="4189086"/>
                  <a:pt x="11517409" y="4215546"/>
                </a:cubicBezTo>
                <a:lnTo>
                  <a:pt x="11585254" y="4229243"/>
                </a:lnTo>
                <a:lnTo>
                  <a:pt x="11653098" y="4215546"/>
                </a:lnTo>
                <a:cubicBezTo>
                  <a:pt x="11715657" y="4189086"/>
                  <a:pt x="11759552" y="4127141"/>
                  <a:pt x="11759552" y="4054944"/>
                </a:cubicBezTo>
                <a:lnTo>
                  <a:pt x="11759553" y="4054149"/>
                </a:lnTo>
                <a:cubicBezTo>
                  <a:pt x="11759553" y="3957886"/>
                  <a:pt x="11681517" y="3879850"/>
                  <a:pt x="11585254" y="3879850"/>
                </a:cubicBezTo>
                <a:close/>
                <a:moveTo>
                  <a:pt x="0" y="0"/>
                </a:moveTo>
                <a:lnTo>
                  <a:pt x="12192000" y="0"/>
                </a:lnTo>
                <a:lnTo>
                  <a:pt x="12192000" y="4950474"/>
                </a:lnTo>
                <a:lnTo>
                  <a:pt x="12180323" y="4956785"/>
                </a:lnTo>
                <a:cubicBezTo>
                  <a:pt x="12134667" y="4987499"/>
                  <a:pt x="12104649" y="5039511"/>
                  <a:pt x="12104649" y="5098505"/>
                </a:cubicBezTo>
                <a:lnTo>
                  <a:pt x="12104649" y="5183479"/>
                </a:lnTo>
                <a:lnTo>
                  <a:pt x="12104649" y="5223050"/>
                </a:lnTo>
                <a:lnTo>
                  <a:pt x="12129316" y="5218070"/>
                </a:lnTo>
                <a:cubicBezTo>
                  <a:pt x="12149622" y="5218070"/>
                  <a:pt x="12168968" y="5222185"/>
                  <a:pt x="12186563" y="5229627"/>
                </a:cubicBezTo>
                <a:lnTo>
                  <a:pt x="12192000" y="5232579"/>
                </a:lnTo>
                <a:lnTo>
                  <a:pt x="12192000" y="5497706"/>
                </a:lnTo>
                <a:lnTo>
                  <a:pt x="12186563" y="5500657"/>
                </a:lnTo>
                <a:cubicBezTo>
                  <a:pt x="12168968" y="5508099"/>
                  <a:pt x="12149622" y="5512215"/>
                  <a:pt x="12129316" y="5512215"/>
                </a:cubicBezTo>
                <a:lnTo>
                  <a:pt x="12104649" y="5507235"/>
                </a:lnTo>
                <a:lnTo>
                  <a:pt x="12104649" y="6169719"/>
                </a:lnTo>
                <a:cubicBezTo>
                  <a:pt x="12104649" y="6264110"/>
                  <a:pt x="12027804" y="6340629"/>
                  <a:pt x="11933011" y="6340629"/>
                </a:cubicBezTo>
                <a:cubicBezTo>
                  <a:pt x="11838218" y="6340629"/>
                  <a:pt x="11761374" y="6264110"/>
                  <a:pt x="11761374" y="6169719"/>
                </a:cubicBezTo>
                <a:lnTo>
                  <a:pt x="11761374" y="5183479"/>
                </a:lnTo>
                <a:lnTo>
                  <a:pt x="11761374" y="4477893"/>
                </a:lnTo>
                <a:cubicBezTo>
                  <a:pt x="11761374" y="4383503"/>
                  <a:pt x="11684528" y="4306984"/>
                  <a:pt x="11589736" y="4306984"/>
                </a:cubicBezTo>
                <a:cubicBezTo>
                  <a:pt x="11494943" y="4306984"/>
                  <a:pt x="11418098" y="4383503"/>
                  <a:pt x="11418098" y="4477893"/>
                </a:cubicBezTo>
                <a:lnTo>
                  <a:pt x="11418098" y="5183479"/>
                </a:lnTo>
                <a:lnTo>
                  <a:pt x="11418098" y="5731862"/>
                </a:lnTo>
                <a:cubicBezTo>
                  <a:pt x="11418098" y="5826252"/>
                  <a:pt x="11341253" y="5902770"/>
                  <a:pt x="11246460" y="5902770"/>
                </a:cubicBezTo>
                <a:cubicBezTo>
                  <a:pt x="11151667" y="5902770"/>
                  <a:pt x="11074822" y="5826252"/>
                  <a:pt x="11074822" y="5731862"/>
                </a:cubicBezTo>
                <a:lnTo>
                  <a:pt x="11074822" y="5183479"/>
                </a:lnTo>
                <a:lnTo>
                  <a:pt x="11074822" y="3512023"/>
                </a:lnTo>
                <a:cubicBezTo>
                  <a:pt x="11074822" y="3417633"/>
                  <a:pt x="10997977" y="3341114"/>
                  <a:pt x="10903184" y="3341114"/>
                </a:cubicBezTo>
                <a:cubicBezTo>
                  <a:pt x="10808392" y="3341114"/>
                  <a:pt x="10731546" y="3417633"/>
                  <a:pt x="10731546" y="3512023"/>
                </a:cubicBezTo>
                <a:lnTo>
                  <a:pt x="10731546" y="5593375"/>
                </a:lnTo>
                <a:lnTo>
                  <a:pt x="10688512" y="5602073"/>
                </a:lnTo>
                <a:cubicBezTo>
                  <a:pt x="10638120" y="5623411"/>
                  <a:pt x="10602761" y="5673363"/>
                  <a:pt x="10602761" y="5731584"/>
                </a:cubicBezTo>
                <a:cubicBezTo>
                  <a:pt x="10602761" y="5789804"/>
                  <a:pt x="10638120" y="5839757"/>
                  <a:pt x="10688512" y="5861094"/>
                </a:cubicBezTo>
                <a:lnTo>
                  <a:pt x="10731546" y="5869792"/>
                </a:lnTo>
                <a:lnTo>
                  <a:pt x="10731546" y="6240337"/>
                </a:lnTo>
                <a:lnTo>
                  <a:pt x="10731546" y="6245181"/>
                </a:lnTo>
                <a:cubicBezTo>
                  <a:pt x="10731546" y="6339571"/>
                  <a:pt x="10654702" y="6416089"/>
                  <a:pt x="10559909" y="6416089"/>
                </a:cubicBezTo>
                <a:cubicBezTo>
                  <a:pt x="10465116" y="6416089"/>
                  <a:pt x="10388271" y="6339571"/>
                  <a:pt x="10388271" y="6245181"/>
                </a:cubicBezTo>
                <a:lnTo>
                  <a:pt x="10388271" y="6240337"/>
                </a:lnTo>
                <a:lnTo>
                  <a:pt x="10388271" y="6073678"/>
                </a:lnTo>
                <a:cubicBezTo>
                  <a:pt x="10388271" y="5979288"/>
                  <a:pt x="10311426" y="5902769"/>
                  <a:pt x="10216633" y="5902769"/>
                </a:cubicBezTo>
                <a:cubicBezTo>
                  <a:pt x="10121840" y="5902769"/>
                  <a:pt x="10044995" y="5979288"/>
                  <a:pt x="10044995" y="6073678"/>
                </a:cubicBezTo>
                <a:lnTo>
                  <a:pt x="10044995" y="6240337"/>
                </a:lnTo>
                <a:lnTo>
                  <a:pt x="10044995" y="6858000"/>
                </a:lnTo>
                <a:lnTo>
                  <a:pt x="9701720" y="6858000"/>
                </a:lnTo>
                <a:lnTo>
                  <a:pt x="9701720" y="6240337"/>
                </a:lnTo>
                <a:lnTo>
                  <a:pt x="9701720" y="5284853"/>
                </a:lnTo>
                <a:lnTo>
                  <a:pt x="9701720" y="5043689"/>
                </a:lnTo>
                <a:cubicBezTo>
                  <a:pt x="9701720" y="4949299"/>
                  <a:pt x="9624875" y="4872780"/>
                  <a:pt x="9530082" y="4872780"/>
                </a:cubicBezTo>
                <a:cubicBezTo>
                  <a:pt x="9435289" y="4872780"/>
                  <a:pt x="9358444" y="4949299"/>
                  <a:pt x="9358444" y="5043689"/>
                </a:cubicBezTo>
                <a:lnTo>
                  <a:pt x="9358444" y="5284853"/>
                </a:lnTo>
                <a:lnTo>
                  <a:pt x="9358444" y="6165352"/>
                </a:lnTo>
                <a:lnTo>
                  <a:pt x="9383298" y="6148594"/>
                </a:lnTo>
                <a:cubicBezTo>
                  <a:pt x="9397102" y="6142756"/>
                  <a:pt x="9412279" y="6139527"/>
                  <a:pt x="9428210" y="6139527"/>
                </a:cubicBezTo>
                <a:cubicBezTo>
                  <a:pt x="9491932" y="6139527"/>
                  <a:pt x="9543590" y="6191184"/>
                  <a:pt x="9543590" y="6254907"/>
                </a:cubicBezTo>
                <a:lnTo>
                  <a:pt x="9543590" y="6467820"/>
                </a:lnTo>
                <a:cubicBezTo>
                  <a:pt x="9543590" y="6531543"/>
                  <a:pt x="9491932" y="6583200"/>
                  <a:pt x="9428210" y="6583200"/>
                </a:cubicBezTo>
                <a:cubicBezTo>
                  <a:pt x="9412279" y="6583200"/>
                  <a:pt x="9397102" y="6579972"/>
                  <a:pt x="9383298" y="6574133"/>
                </a:cubicBezTo>
                <a:lnTo>
                  <a:pt x="9358444" y="6557376"/>
                </a:lnTo>
                <a:lnTo>
                  <a:pt x="935844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41064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E5B821-8F37-42FF-BB17-92B004467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9C64F793-7FE7-4780-8DB7-2766498B2DE7}"/>
              </a:ext>
            </a:extLst>
          </p:cNvPr>
          <p:cNvSpPr>
            <a:spLocks noGrp="1"/>
          </p:cNvSpPr>
          <p:nvPr>
            <p:ph type="body" idx="1"/>
          </p:nvPr>
        </p:nvSpPr>
        <p:spPr>
          <a:xfrm>
            <a:off x="2906308" y="3599129"/>
            <a:ext cx="6383999" cy="978195"/>
          </a:xfrm>
        </p:spPr>
        <p:txBody>
          <a:bodyPr>
            <a:normAutofit/>
          </a:bodyPr>
          <a:lstStyle>
            <a:lvl1pPr marL="0" indent="0" algn="ctr">
              <a:buNone/>
              <a:defRPr sz="1801" b="1" kern="600" cap="all" spc="100" baseline="0">
                <a:solidFill>
                  <a:schemeClr val="tx1"/>
                </a:solidFill>
                <a:latin typeface="Arial" panose="020B0604020202020204" pitchFamily="34" charset="0"/>
                <a:cs typeface="Arial" panose="020B0604020202020204" pitchFamily="34" charset="0"/>
              </a:defRPr>
            </a:lvl1pPr>
            <a:lvl2pPr marL="457234" indent="0">
              <a:buNone/>
              <a:defRPr sz="2000">
                <a:solidFill>
                  <a:schemeClr val="tx1">
                    <a:tint val="75000"/>
                  </a:schemeClr>
                </a:solidFill>
              </a:defRPr>
            </a:lvl2pPr>
            <a:lvl3pPr marL="914469" indent="0">
              <a:buNone/>
              <a:defRPr sz="1801">
                <a:solidFill>
                  <a:schemeClr val="tx1">
                    <a:tint val="75000"/>
                  </a:schemeClr>
                </a:solidFill>
              </a:defRPr>
            </a:lvl3pPr>
            <a:lvl4pPr marL="1371703" indent="0">
              <a:buNone/>
              <a:defRPr sz="1600">
                <a:solidFill>
                  <a:schemeClr val="tx1">
                    <a:tint val="75000"/>
                  </a:schemeClr>
                </a:solidFill>
              </a:defRPr>
            </a:lvl4pPr>
            <a:lvl5pPr marL="1828937" indent="0">
              <a:buNone/>
              <a:defRPr sz="1600">
                <a:solidFill>
                  <a:schemeClr val="tx1">
                    <a:tint val="75000"/>
                  </a:schemeClr>
                </a:solidFill>
              </a:defRPr>
            </a:lvl5pPr>
            <a:lvl6pPr marL="2286172" indent="0">
              <a:buNone/>
              <a:defRPr sz="1600">
                <a:solidFill>
                  <a:schemeClr val="tx1">
                    <a:tint val="75000"/>
                  </a:schemeClr>
                </a:solidFill>
              </a:defRPr>
            </a:lvl6pPr>
            <a:lvl7pPr marL="2743406" indent="0">
              <a:buNone/>
              <a:defRPr sz="1600">
                <a:solidFill>
                  <a:schemeClr val="tx1">
                    <a:tint val="75000"/>
                  </a:schemeClr>
                </a:solidFill>
              </a:defRPr>
            </a:lvl7pPr>
            <a:lvl8pPr marL="3200640" indent="0">
              <a:buNone/>
              <a:defRPr sz="1600">
                <a:solidFill>
                  <a:schemeClr val="tx1">
                    <a:tint val="75000"/>
                  </a:schemeClr>
                </a:solidFill>
              </a:defRPr>
            </a:lvl8pPr>
            <a:lvl9pPr marL="3657874" indent="0">
              <a:buNone/>
              <a:defRPr sz="16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97600BF9-FE45-4462-B980-37F4400E810F}"/>
              </a:ext>
            </a:extLst>
          </p:cNvPr>
          <p:cNvSpPr txBox="1">
            <a:spLocks/>
          </p:cNvSpPr>
          <p:nvPr userDrawn="1"/>
        </p:nvSpPr>
        <p:spPr>
          <a:xfrm>
            <a:off x="177975" y="6470671"/>
            <a:ext cx="3923415" cy="27712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1" b="0" kern="600" cap="all" spc="80" baseline="0" dirty="0">
                <a:solidFill>
                  <a:schemeClr val="tx1"/>
                </a:solidFill>
                <a:latin typeface="Franklin Gothic Book" panose="020B0503020102020204" pitchFamily="34" charset="0"/>
              </a:rPr>
              <a:t>PINC AI  |  </a:t>
            </a:r>
            <a:r>
              <a:rPr lang="en-US" sz="1001" b="1" kern="600" cap="all" spc="80" baseline="0" dirty="0">
                <a:solidFill>
                  <a:schemeClr val="tx1"/>
                </a:solidFill>
                <a:latin typeface="Franklin Gothic Book" panose="020B0503020102020204" pitchFamily="34" charset="0"/>
              </a:rPr>
              <a:t>applied sciences</a:t>
            </a:r>
          </a:p>
        </p:txBody>
      </p:sp>
      <p:pic>
        <p:nvPicPr>
          <p:cNvPr id="6" name="Picture 5" descr="Shape&#10;&#10;Description automatically generated with low confidence">
            <a:extLst>
              <a:ext uri="{FF2B5EF4-FFF2-40B4-BE49-F238E27FC236}">
                <a16:creationId xmlns:a16="http://schemas.microsoft.com/office/drawing/2014/main" id="{B0BF5FF3-BD2F-4BE3-986F-85DE8311CE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381" y="308345"/>
            <a:ext cx="510363" cy="510362"/>
          </a:xfrm>
          <a:prstGeom prst="rect">
            <a:avLst/>
          </a:prstGeom>
        </p:spPr>
      </p:pic>
    </p:spTree>
    <p:extLst>
      <p:ext uri="{BB962C8B-B14F-4D97-AF65-F5344CB8AC3E}">
        <p14:creationId xmlns:p14="http://schemas.microsoft.com/office/powerpoint/2010/main" val="18005443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09-Big Letters">
    <p:bg>
      <p:bgPr>
        <a:solidFill>
          <a:srgbClr val="1E2631"/>
        </a:solidFill>
        <a:effectLst/>
      </p:bgPr>
    </p:bg>
    <p:spTree>
      <p:nvGrpSpPr>
        <p:cNvPr id="1" name=""/>
        <p:cNvGrpSpPr/>
        <p:nvPr/>
      </p:nvGrpSpPr>
      <p:grpSpPr>
        <a:xfrm>
          <a:off x="0" y="0"/>
          <a:ext cx="0" cy="0"/>
          <a:chOff x="0" y="0"/>
          <a:chExt cx="0" cy="0"/>
        </a:xfrm>
      </p:grpSpPr>
      <p:grpSp>
        <p:nvGrpSpPr>
          <p:cNvPr id="25" name="Group 24"/>
          <p:cNvGrpSpPr/>
          <p:nvPr userDrawn="1"/>
        </p:nvGrpSpPr>
        <p:grpSpPr>
          <a:xfrm>
            <a:off x="9300129" y="3328416"/>
            <a:ext cx="2891871" cy="3529584"/>
            <a:chOff x="9300129" y="3328416"/>
            <a:chExt cx="2891871" cy="3529584"/>
          </a:xfrm>
        </p:grpSpPr>
        <p:grpSp>
          <p:nvGrpSpPr>
            <p:cNvPr id="26" name="Group 25"/>
            <p:cNvGrpSpPr/>
            <p:nvPr userDrawn="1"/>
          </p:nvGrpSpPr>
          <p:grpSpPr>
            <a:xfrm rot="5400000" flipH="1" flipV="1">
              <a:off x="8981273" y="3647272"/>
              <a:ext cx="3529584" cy="2891871"/>
              <a:chOff x="0" y="948182"/>
              <a:chExt cx="7205100" cy="5909818"/>
            </a:xfrm>
          </p:grpSpPr>
          <p:sp>
            <p:nvSpPr>
              <p:cNvPr id="28" name="Freeform: Shape 27"/>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9" name="Oval 28"/>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0" name="Rectangle: Rounded Corners 29"/>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1" name="Rectangle: Rounded Corners 30"/>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Oval 31"/>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reeform: Shape 26"/>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19"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20" name="Slide Number Placeholder 5"/>
          <p:cNvSpPr>
            <a:spLocks noGrp="1"/>
          </p:cNvSpPr>
          <p:nvPr>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
        <p:nvSpPr>
          <p:cNvPr id="21" name="Title 1"/>
          <p:cNvSpPr>
            <a:spLocks noGrp="1"/>
          </p:cNvSpPr>
          <p:nvPr>
            <p:ph type="title"/>
          </p:nvPr>
        </p:nvSpPr>
        <p:spPr>
          <a:xfrm>
            <a:off x="831850" y="2555274"/>
            <a:ext cx="9756200" cy="2852737"/>
          </a:xfrm>
        </p:spPr>
        <p:txBody>
          <a:bodyPr vert="horz" wrap="square" lIns="91440" tIns="45720" rIns="91440" bIns="0" rtlCol="0" anchor="b">
            <a:noAutofit/>
          </a:bodyPr>
          <a:lstStyle>
            <a:lvl1pPr>
              <a:defRPr lang="en-US" sz="37200" b="1">
                <a:solidFill>
                  <a:schemeClr val="bg1"/>
                </a:solidFill>
                <a:latin typeface="+mn-lt"/>
              </a:defRPr>
            </a:lvl1pPr>
          </a:lstStyle>
          <a:p>
            <a:pPr lvl="0"/>
            <a:r>
              <a:rPr lang="en-US"/>
              <a:t>Click to edit Master title style</a:t>
            </a:r>
          </a:p>
        </p:txBody>
      </p:sp>
      <p:sp>
        <p:nvSpPr>
          <p:cNvPr id="22" name="Text Placeholder 2"/>
          <p:cNvSpPr>
            <a:spLocks noGrp="1"/>
          </p:cNvSpPr>
          <p:nvPr>
            <p:ph type="body" idx="1"/>
          </p:nvPr>
        </p:nvSpPr>
        <p:spPr>
          <a:xfrm>
            <a:off x="831849" y="4772160"/>
            <a:ext cx="6572251" cy="790428"/>
          </a:xfrm>
        </p:spPr>
        <p:txBody>
          <a:bodyPr/>
          <a:lstStyle>
            <a:lvl1pPr marL="0" indent="0" algn="ctr">
              <a:buNone/>
              <a:defRPr sz="2400">
                <a:solidFill>
                  <a:srgbClr val="CD572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Text Placeholder 4"/>
          <p:cNvSpPr>
            <a:spLocks noGrp="1"/>
          </p:cNvSpPr>
          <p:nvPr>
            <p:ph type="body" sz="quarter" idx="13"/>
          </p:nvPr>
        </p:nvSpPr>
        <p:spPr>
          <a:xfrm>
            <a:off x="8064500" y="2080573"/>
            <a:ext cx="4127500" cy="977900"/>
          </a:xfrm>
        </p:spPr>
        <p:txBody>
          <a:bodyPr>
            <a:noAutofit/>
          </a:bodyPr>
          <a:lstStyle>
            <a:lvl1pPr marL="0" indent="0">
              <a:buNone/>
              <a:defRPr sz="5400" b="1">
                <a:solidFill>
                  <a:schemeClr val="bg1"/>
                </a:solidFill>
              </a:defRPr>
            </a:lvl1pPr>
            <a:lvl2pPr marL="457200" indent="0">
              <a:buNone/>
              <a:defRPr sz="4800" b="1">
                <a:solidFill>
                  <a:schemeClr val="bg1"/>
                </a:solidFill>
              </a:defRPr>
            </a:lvl2pPr>
            <a:lvl3pPr marL="914400" indent="0">
              <a:buNone/>
              <a:defRPr sz="4400" b="1">
                <a:solidFill>
                  <a:schemeClr val="bg1"/>
                </a:solidFill>
              </a:defRPr>
            </a:lvl3pPr>
            <a:lvl4pPr marL="1371600" indent="0">
              <a:buNone/>
              <a:defRPr sz="4000" b="1">
                <a:solidFill>
                  <a:schemeClr val="bg1"/>
                </a:solidFill>
              </a:defRPr>
            </a:lvl4pPr>
            <a:lvl5pPr marL="1828800" indent="0">
              <a:buNone/>
              <a:defRPr sz="40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5616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Quote">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lvl1pPr>
              <a:defRPr sz="4800"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8610600" y="6414406"/>
            <a:ext cx="2743200" cy="365125"/>
          </a:xfrm>
        </p:spPr>
        <p:txBody>
          <a:bodyPr/>
          <a:lstStyle>
            <a:lvl1pPr>
              <a:defRPr>
                <a:solidFill>
                  <a:schemeClr val="bg1">
                    <a:lumMod val="75000"/>
                  </a:schemeClr>
                </a:solidFill>
              </a:defRPr>
            </a:lvl1pPr>
          </a:lstStyle>
          <a:p>
            <a:fld id="{7CD08052-46D4-4451-BCD3-D01F8058DAE8}" type="slidenum">
              <a:rPr lang="en-US" smtClean="0"/>
              <a:pPr/>
              <a:t>‹#›</a:t>
            </a:fld>
            <a:endParaRPr lang="en-US"/>
          </a:p>
        </p:txBody>
      </p:sp>
      <p:sp>
        <p:nvSpPr>
          <p:cNvPr id="21" name="Text Placeholder 20"/>
          <p:cNvSpPr>
            <a:spLocks noGrp="1"/>
          </p:cNvSpPr>
          <p:nvPr>
            <p:ph type="body" sz="quarter" idx="13" hasCustomPrompt="1"/>
          </p:nvPr>
        </p:nvSpPr>
        <p:spPr>
          <a:xfrm>
            <a:off x="1532283" y="2318238"/>
            <a:ext cx="9127435" cy="3468618"/>
          </a:xfrm>
          <a:prstGeom prst="roundRect">
            <a:avLst/>
          </a:prstGeom>
          <a:solidFill>
            <a:schemeClr val="bg1"/>
          </a:solidFill>
          <a:effectLst>
            <a:outerShdw dist="152400" dir="2700000" algn="tl" rotWithShape="0">
              <a:srgbClr val="CD5727"/>
            </a:outerShdw>
          </a:effectLst>
        </p:spPr>
        <p:txBody>
          <a:bodyPr vert="horz" lIns="91440" tIns="45720" rIns="91440" bIns="45720" rtlCol="0" anchor="ctr">
            <a:normAutofit/>
          </a:bodyPr>
          <a:lstStyle>
            <a:lvl1pPr>
              <a:defRPr lang="en-US" sz="6000">
                <a:solidFill>
                  <a:srgbClr val="231F20"/>
                </a:solidFill>
              </a:defRPr>
            </a:lvl1pPr>
          </a:lstStyle>
          <a:p>
            <a:pPr marL="0" lvl="0" indent="0" algn="ctr">
              <a:buNone/>
            </a:pPr>
            <a:r>
              <a:rPr lang="en-US"/>
              <a:t>Your quote here</a:t>
            </a:r>
          </a:p>
        </p:txBody>
      </p:sp>
    </p:spTree>
    <p:extLst>
      <p:ext uri="{BB962C8B-B14F-4D97-AF65-F5344CB8AC3E}">
        <p14:creationId xmlns:p14="http://schemas.microsoft.com/office/powerpoint/2010/main" val="13696609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Infographics">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solidFill>
                  <a:schemeClr val="bg1"/>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8610600" y="6414406"/>
            <a:ext cx="2743200" cy="365125"/>
          </a:xfrm>
        </p:spPr>
        <p:txBody>
          <a:bodyPr/>
          <a:lstStyle>
            <a:lvl1pPr>
              <a:defRPr>
                <a:solidFill>
                  <a:schemeClr val="bg1">
                    <a:lumMod val="75000"/>
                  </a:schemeClr>
                </a:solidFill>
              </a:defRPr>
            </a:lvl1pPr>
          </a:lstStyle>
          <a:p>
            <a:fld id="{7CD08052-46D4-4451-BCD3-D01F8058DAE8}" type="slidenum">
              <a:rPr lang="en-US" smtClean="0"/>
              <a:pPr/>
              <a:t>‹#›</a:t>
            </a:fld>
            <a:endParaRPr lang="en-US"/>
          </a:p>
        </p:txBody>
      </p:sp>
    </p:spTree>
    <p:extLst>
      <p:ext uri="{BB962C8B-B14F-4D97-AF65-F5344CB8AC3E}">
        <p14:creationId xmlns:p14="http://schemas.microsoft.com/office/powerpoint/2010/main" val="3840232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Text and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2097541"/>
            <a:ext cx="4526280" cy="3566659"/>
          </a:xfrm>
          <a:prstGeom prst="roundRect">
            <a:avLst/>
          </a:prstGeom>
          <a:solidFill>
            <a:srgbClr val="CD5727"/>
          </a:solidFill>
        </p:spPr>
        <p:txBody>
          <a:bodyPr vert="horz" lIns="91440" tIns="45720" rIns="91440" bIns="45720" rtlCol="0" anchor="ctr">
            <a:noAutofit/>
          </a:bodyPr>
          <a:lstStyle>
            <a:lvl1pPr marL="0" indent="0" algn="ctr">
              <a:buNone/>
              <a:defRPr lang="en-US" sz="4000" b="1">
                <a:solidFill>
                  <a:schemeClr val="bg1"/>
                </a:solidFill>
              </a:defRPr>
            </a:lvl1pPr>
            <a:lvl2pPr marL="457200" indent="0">
              <a:buNone/>
              <a:defRPr lang="en-US" sz="6000">
                <a:solidFill>
                  <a:schemeClr val="tx1"/>
                </a:solidFill>
              </a:defRPr>
            </a:lvl2pPr>
            <a:lvl3pPr marL="914400" indent="0">
              <a:buNone/>
              <a:defRPr lang="en-US" sz="5400">
                <a:solidFill>
                  <a:schemeClr val="tx1"/>
                </a:solidFill>
              </a:defRPr>
            </a:lvl3pPr>
            <a:lvl4pPr marL="1371600" indent="0">
              <a:buNone/>
              <a:defRPr lang="en-US" sz="4800">
                <a:solidFill>
                  <a:schemeClr val="tx1"/>
                </a:solidFill>
              </a:defRPr>
            </a:lvl4pPr>
            <a:lvl5pPr marL="1828800" indent="0">
              <a:buNone/>
              <a:defRPr lang="en-US" sz="4800">
                <a:solidFill>
                  <a:schemeClr val="tx1"/>
                </a:solidFill>
              </a:defRPr>
            </a:lvl5pPr>
          </a:lstStyle>
          <a:p>
            <a:pPr lvl="0"/>
            <a:r>
              <a:rPr lang="en-US"/>
              <a:t>Edit Master text styles</a:t>
            </a:r>
          </a:p>
        </p:txBody>
      </p:sp>
      <p:sp>
        <p:nvSpPr>
          <p:cNvPr id="2" name="Title 1"/>
          <p:cNvSpPr>
            <a:spLocks noGrp="1"/>
          </p:cNvSpPr>
          <p:nvPr>
            <p:ph type="title"/>
          </p:nvPr>
        </p:nvSpPr>
        <p:spPr>
          <a:xfrm>
            <a:off x="838200" y="365125"/>
            <a:ext cx="10515600" cy="1325563"/>
          </a:xfrm>
          <a:solidFill>
            <a:srgbClr val="FFFFFF">
              <a:alpha val="50196"/>
            </a:srgbClr>
          </a:solidFill>
        </p:spPr>
        <p:txBody>
          <a:bodyPr vert="horz" lIns="91440" tIns="45720" rIns="91440" bIns="45720" rtlCol="0" anchor="ctr">
            <a:normAutofit/>
          </a:bodyPr>
          <a:lstStyle>
            <a:lvl1pPr>
              <a:defRPr lang="en-US" sz="4800" b="1">
                <a:latin typeface="+mn-lt"/>
              </a:defRPr>
            </a:lvl1pPr>
          </a:lstStyle>
          <a:p>
            <a:pPr lvl="0"/>
            <a:r>
              <a:rPr lang="en-US"/>
              <a:t>Click to edit Master title style</a:t>
            </a:r>
          </a:p>
        </p:txBody>
      </p:sp>
      <p:sp>
        <p:nvSpPr>
          <p:cNvPr id="52" name="Date Placeholder 3"/>
          <p:cNvSpPr>
            <a:spLocks noGrp="1"/>
          </p:cNvSpPr>
          <p:nvPr>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53" name="Footer Placeholder 4"/>
          <p:cNvSpPr>
            <a:spLocks noGrp="1"/>
          </p:cNvSpPr>
          <p:nvPr>
            <p:ph type="ftr" sz="quarter" idx="11"/>
          </p:nvPr>
        </p:nvSpPr>
        <p:spPr>
          <a:xfrm>
            <a:off x="4038600" y="6414406"/>
            <a:ext cx="2164080" cy="365125"/>
          </a:xfrm>
        </p:spPr>
        <p:txBody>
          <a:bodyPr vert="horz" lIns="91440" tIns="45720" rIns="91440" bIns="45720" rtlCol="0" anchor="ctr"/>
          <a:lstStyle>
            <a:lvl1pPr algn="r">
              <a:defRPr lang="en-US" smtClean="0"/>
            </a:lvl1pPr>
          </a:lstStyle>
          <a:p>
            <a:r>
              <a:rPr lang="en-US"/>
              <a:t>Your Footer Here</a:t>
            </a:r>
          </a:p>
        </p:txBody>
      </p:sp>
      <p:sp>
        <p:nvSpPr>
          <p:cNvPr id="54" name="Slide Number Placeholder 5"/>
          <p:cNvSpPr>
            <a:spLocks noGrp="1"/>
          </p:cNvSpPr>
          <p:nvPr>
            <p:ph type="sldNum" sz="quarter" idx="12"/>
          </p:nvPr>
        </p:nvSpPr>
        <p:spPr>
          <a:xfrm>
            <a:off x="9349072" y="6414406"/>
            <a:ext cx="2743200" cy="365125"/>
          </a:xfrm>
        </p:spPr>
        <p:txBody>
          <a:bodyPr/>
          <a:lstStyle>
            <a:lvl1pPr>
              <a:defRPr>
                <a:solidFill>
                  <a:schemeClr val="bg1">
                    <a:lumMod val="50000"/>
                  </a:schemeClr>
                </a:solidFill>
              </a:defRPr>
            </a:lvl1pPr>
          </a:lstStyle>
          <a:p>
            <a:fld id="{7CD08052-46D4-4451-BCD3-D01F8058DAE8}" type="slidenum">
              <a:rPr lang="en-US" smtClean="0"/>
              <a:pPr/>
              <a:t>‹#›</a:t>
            </a:fld>
            <a:endParaRPr lang="en-US"/>
          </a:p>
        </p:txBody>
      </p:sp>
      <p:sp>
        <p:nvSpPr>
          <p:cNvPr id="7" name="Picture Placeholder 6"/>
          <p:cNvSpPr>
            <a:spLocks noGrp="1"/>
          </p:cNvSpPr>
          <p:nvPr>
            <p:ph type="pic" sz="quarter" idx="15"/>
          </p:nvPr>
        </p:nvSpPr>
        <p:spPr>
          <a:xfrm>
            <a:off x="6202680" y="0"/>
            <a:ext cx="5989320" cy="6858000"/>
          </a:xfrm>
        </p:spPr>
        <p:txBody>
          <a:bodyPr/>
          <a:lstStyle/>
          <a:p>
            <a:endParaRPr lang="en-US"/>
          </a:p>
        </p:txBody>
      </p:sp>
    </p:spTree>
    <p:extLst>
      <p:ext uri="{BB962C8B-B14F-4D97-AF65-F5344CB8AC3E}">
        <p14:creationId xmlns:p14="http://schemas.microsoft.com/office/powerpoint/2010/main" val="19896913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Chart Dark">
    <p:bg>
      <p:bgPr>
        <a:solidFill>
          <a:srgbClr val="1E2631"/>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300129" y="3328416"/>
            <a:ext cx="2891871" cy="3529584"/>
            <a:chOff x="9300129" y="3328416"/>
            <a:chExt cx="2891871" cy="3529584"/>
          </a:xfrm>
        </p:grpSpPr>
        <p:grpSp>
          <p:nvGrpSpPr>
            <p:cNvPr id="21" name="Group 20"/>
            <p:cNvGrpSpPr/>
            <p:nvPr userDrawn="1"/>
          </p:nvGrpSpPr>
          <p:grpSpPr>
            <a:xfrm rot="5400000" flipH="1" flipV="1">
              <a:off x="8981273" y="3647272"/>
              <a:ext cx="3529584" cy="2891871"/>
              <a:chOff x="0" y="948182"/>
              <a:chExt cx="7205100" cy="5909818"/>
            </a:xfrm>
          </p:grpSpPr>
          <p:sp>
            <p:nvSpPr>
              <p:cNvPr id="23" name="Freeform: Shape 22"/>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Oval 23"/>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Rounded Corners 24"/>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Rectangle: Rounded Corners 25"/>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21"/>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lvl1pPr>
              <a:defRPr sz="4800" b="1">
                <a:solidFill>
                  <a:schemeClr val="bg1"/>
                </a:solidFill>
                <a:latin typeface="+mn-lt"/>
              </a:defRPr>
            </a:lvl1pPr>
          </a:lstStyle>
          <a:p>
            <a:r>
              <a:rPr lang="en-US"/>
              <a:t>Click to edit Master title style</a:t>
            </a:r>
          </a:p>
        </p:txBody>
      </p:sp>
      <p:sp>
        <p:nvSpPr>
          <p:cNvPr id="3" name="Content Placeholder 2"/>
          <p:cNvSpPr>
            <a:spLocks noGrp="1"/>
          </p:cNvSpPr>
          <p:nvPr>
            <p:ph idx="1"/>
          </p:nvPr>
        </p:nvSpPr>
        <p:spPr>
          <a:xfrm>
            <a:off x="838200" y="1825626"/>
            <a:ext cx="8747158" cy="3065250"/>
          </a:xfrm>
        </p:spPr>
        <p:txBody>
          <a:bodyPr>
            <a:normAutofit/>
          </a:bodyPr>
          <a:lstStyle>
            <a:lvl1pPr>
              <a:defRPr sz="3600">
                <a:solidFill>
                  <a:schemeClr val="bg1"/>
                </a:solidFill>
              </a:defRPr>
            </a:lvl1pPr>
            <a:lvl2pPr>
              <a:defRPr sz="32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75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
        <p:nvSpPr>
          <p:cNvPr id="19" name="Text Placeholder 18"/>
          <p:cNvSpPr>
            <a:spLocks noGrp="1"/>
          </p:cNvSpPr>
          <p:nvPr>
            <p:ph type="body" sz="quarter" idx="13"/>
          </p:nvPr>
        </p:nvSpPr>
        <p:spPr>
          <a:xfrm>
            <a:off x="838200" y="5131574"/>
            <a:ext cx="8204114" cy="1109570"/>
          </a:xfrm>
        </p:spPr>
        <p:txBody>
          <a:bodyPr>
            <a:no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9509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Chart Dark">
    <p:spTree>
      <p:nvGrpSpPr>
        <p:cNvPr id="1" name=""/>
        <p:cNvGrpSpPr/>
        <p:nvPr/>
      </p:nvGrpSpPr>
      <p:grpSpPr>
        <a:xfrm>
          <a:off x="0" y="0"/>
          <a:ext cx="0" cy="0"/>
          <a:chOff x="0" y="0"/>
          <a:chExt cx="0" cy="0"/>
        </a:xfrm>
      </p:grpSpPr>
      <p:grpSp>
        <p:nvGrpSpPr>
          <p:cNvPr id="20" name="Group 19"/>
          <p:cNvGrpSpPr/>
          <p:nvPr userDrawn="1"/>
        </p:nvGrpSpPr>
        <p:grpSpPr>
          <a:xfrm>
            <a:off x="9300129" y="3328416"/>
            <a:ext cx="2891871" cy="3529584"/>
            <a:chOff x="9300129" y="3328416"/>
            <a:chExt cx="2891871" cy="3529584"/>
          </a:xfrm>
        </p:grpSpPr>
        <p:grpSp>
          <p:nvGrpSpPr>
            <p:cNvPr id="21" name="Group 20"/>
            <p:cNvGrpSpPr/>
            <p:nvPr userDrawn="1"/>
          </p:nvGrpSpPr>
          <p:grpSpPr>
            <a:xfrm rot="5400000" flipH="1" flipV="1">
              <a:off x="8981273" y="3647272"/>
              <a:ext cx="3529584" cy="2891871"/>
              <a:chOff x="0" y="948182"/>
              <a:chExt cx="7205100" cy="5909818"/>
            </a:xfrm>
          </p:grpSpPr>
          <p:sp>
            <p:nvSpPr>
              <p:cNvPr id="23" name="Freeform: Shape 22"/>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Oval 23"/>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Rounded Corners 24"/>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Rectangle: Rounded Corners 25"/>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21"/>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lvl1pPr>
              <a:defRPr sz="4800" b="1">
                <a:solidFill>
                  <a:srgbClr val="231F20"/>
                </a:solidFill>
                <a:latin typeface="+mn-lt"/>
              </a:defRPr>
            </a:lvl1pPr>
          </a:lstStyle>
          <a:p>
            <a:r>
              <a:rPr lang="en-US"/>
              <a:t>Click to edit Master title style</a:t>
            </a:r>
          </a:p>
        </p:txBody>
      </p:sp>
      <p:sp>
        <p:nvSpPr>
          <p:cNvPr id="3" name="Content Placeholder 2"/>
          <p:cNvSpPr>
            <a:spLocks noGrp="1"/>
          </p:cNvSpPr>
          <p:nvPr>
            <p:ph idx="1"/>
          </p:nvPr>
        </p:nvSpPr>
        <p:spPr>
          <a:xfrm>
            <a:off x="838200" y="1825626"/>
            <a:ext cx="8747158" cy="3065250"/>
          </a:xfrm>
        </p:spPr>
        <p:txBody>
          <a:bodyPr>
            <a:normAutofit/>
          </a:bodyPr>
          <a:lstStyle>
            <a:lvl1pPr>
              <a:defRPr sz="3600">
                <a:solidFill>
                  <a:schemeClr val="bg1"/>
                </a:solidFill>
              </a:defRPr>
            </a:lvl1pPr>
            <a:lvl2pPr>
              <a:defRPr sz="32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50000"/>
                  </a:schemeClr>
                </a:solidFill>
              </a:defRPr>
            </a:lvl1pPr>
          </a:lstStyle>
          <a:p>
            <a:r>
              <a:rPr lang="en-US"/>
              <a:t>Your Footer Here</a:t>
            </a:r>
          </a:p>
        </p:txBody>
      </p:sp>
      <p:sp>
        <p:nvSpPr>
          <p:cNvPr id="6" name="Slide Number Placeholder 5"/>
          <p:cNvSpPr>
            <a:spLocks noGrp="1"/>
          </p:cNvSpPr>
          <p:nvPr>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
        <p:nvSpPr>
          <p:cNvPr id="19" name="Text Placeholder 18"/>
          <p:cNvSpPr>
            <a:spLocks noGrp="1"/>
          </p:cNvSpPr>
          <p:nvPr>
            <p:ph type="body" sz="quarter" idx="13"/>
          </p:nvPr>
        </p:nvSpPr>
        <p:spPr>
          <a:xfrm>
            <a:off x="838200" y="5131574"/>
            <a:ext cx="8204114" cy="1109570"/>
          </a:xfrm>
        </p:spPr>
        <p:txBody>
          <a:bodyPr>
            <a:noAutofit/>
          </a:bodyPr>
          <a:lstStyle>
            <a:lvl1pPr>
              <a:defRPr sz="2400">
                <a:solidFill>
                  <a:schemeClr val="bg1">
                    <a:lumMod val="50000"/>
                  </a:schemeClr>
                </a:solidFill>
              </a:defRPr>
            </a:lvl1pPr>
            <a:lvl2pPr>
              <a:defRPr sz="2000">
                <a:solidFill>
                  <a:schemeClr val="bg1">
                    <a:lumMod val="50000"/>
                  </a:schemeClr>
                </a:solidFill>
              </a:defRPr>
            </a:lvl2pPr>
            <a:lvl3pPr>
              <a:defRPr sz="1800">
                <a:solidFill>
                  <a:schemeClr val="bg1">
                    <a:lumMod val="50000"/>
                  </a:schemeClr>
                </a:solidFill>
              </a:defRPr>
            </a:lvl3pPr>
            <a:lvl4pPr>
              <a:defRPr sz="1600">
                <a:solidFill>
                  <a:schemeClr val="bg1">
                    <a:lumMod val="50000"/>
                  </a:schemeClr>
                </a:solidFill>
              </a:defRPr>
            </a:lvl4pPr>
            <a:lvl5pPr>
              <a:defRPr sz="1600">
                <a:solidFill>
                  <a:schemeClr val="bg1">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0815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Map">
    <p:spTree>
      <p:nvGrpSpPr>
        <p:cNvPr id="1" name=""/>
        <p:cNvGrpSpPr/>
        <p:nvPr/>
      </p:nvGrpSpPr>
      <p:grpSpPr>
        <a:xfrm>
          <a:off x="0" y="0"/>
          <a:ext cx="0" cy="0"/>
          <a:chOff x="0" y="0"/>
          <a:chExt cx="0" cy="0"/>
        </a:xfrm>
      </p:grpSpPr>
      <p:grpSp>
        <p:nvGrpSpPr>
          <p:cNvPr id="20" name="Group 19"/>
          <p:cNvGrpSpPr/>
          <p:nvPr userDrawn="1"/>
        </p:nvGrpSpPr>
        <p:grpSpPr>
          <a:xfrm>
            <a:off x="9300129" y="3328416"/>
            <a:ext cx="2891871" cy="3529584"/>
            <a:chOff x="9300129" y="3328416"/>
            <a:chExt cx="2891871" cy="3529584"/>
          </a:xfrm>
        </p:grpSpPr>
        <p:grpSp>
          <p:nvGrpSpPr>
            <p:cNvPr id="21" name="Group 20"/>
            <p:cNvGrpSpPr/>
            <p:nvPr userDrawn="1"/>
          </p:nvGrpSpPr>
          <p:grpSpPr>
            <a:xfrm rot="5400000" flipH="1" flipV="1">
              <a:off x="8981273" y="3647272"/>
              <a:ext cx="3529584" cy="2891871"/>
              <a:chOff x="0" y="948182"/>
              <a:chExt cx="7205100" cy="5909818"/>
            </a:xfrm>
          </p:grpSpPr>
          <p:sp>
            <p:nvSpPr>
              <p:cNvPr id="23" name="Freeform: Shape 22"/>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4" name="Oval 23"/>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Rounded Corners 24"/>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6" name="Rectangle: Rounded Corners 25"/>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7" name="Oval 26"/>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21"/>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lvl1pPr>
              <a:defRPr sz="4800" b="1">
                <a:solidFill>
                  <a:srgbClr val="231F20"/>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414406"/>
            <a:ext cx="2743200" cy="365125"/>
          </a:xfrm>
        </p:spPr>
        <p:txBody>
          <a:bodyPr/>
          <a:lstStyle>
            <a:lvl1pPr>
              <a:defRPr>
                <a:solidFill>
                  <a:schemeClr val="bg1">
                    <a:lumMod val="50000"/>
                  </a:schemeClr>
                </a:solidFill>
              </a:defRPr>
            </a:lvl1p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lvl1pPr>
              <a:defRPr>
                <a:solidFill>
                  <a:schemeClr val="bg1">
                    <a:lumMod val="50000"/>
                  </a:schemeClr>
                </a:solidFill>
              </a:defRPr>
            </a:lvl1pPr>
          </a:lstStyle>
          <a:p>
            <a:r>
              <a:rPr lang="en-US"/>
              <a:t>Your Footer Here</a:t>
            </a:r>
          </a:p>
        </p:txBody>
      </p:sp>
      <p:sp>
        <p:nvSpPr>
          <p:cNvPr id="6" name="Slide Number Placeholder 5"/>
          <p:cNvSpPr>
            <a:spLocks noGrp="1"/>
          </p:cNvSpPr>
          <p:nvPr>
            <p:ph type="sldNum" sz="quarter" idx="12"/>
          </p:nvPr>
        </p:nvSpPr>
        <p:spPr>
          <a:xfrm>
            <a:off x="9349072" y="6414406"/>
            <a:ext cx="2743200" cy="365125"/>
          </a:xfrm>
        </p:spPr>
        <p:txBody>
          <a:bodyPr/>
          <a:lstStyle>
            <a:lvl1pPr>
              <a:defRPr>
                <a:solidFill>
                  <a:schemeClr val="bg1"/>
                </a:solidFill>
              </a:defRPr>
            </a:lvl1pPr>
          </a:lstStyle>
          <a:p>
            <a:fld id="{7CD08052-46D4-4451-BCD3-D01F8058DAE8}" type="slidenum">
              <a:rPr lang="en-US" smtClean="0"/>
              <a:pPr/>
              <a:t>‹#›</a:t>
            </a:fld>
            <a:endParaRPr lang="en-US"/>
          </a:p>
        </p:txBody>
      </p:sp>
      <p:sp>
        <p:nvSpPr>
          <p:cNvPr id="19" name="Text Placeholder 18"/>
          <p:cNvSpPr>
            <a:spLocks noGrp="1"/>
          </p:cNvSpPr>
          <p:nvPr>
            <p:ph type="body" sz="quarter" idx="13"/>
          </p:nvPr>
        </p:nvSpPr>
        <p:spPr>
          <a:xfrm>
            <a:off x="838200" y="5131574"/>
            <a:ext cx="8204114" cy="1109570"/>
          </a:xfrm>
        </p:spPr>
        <p:txBody>
          <a:bodyPr>
            <a:noAutofit/>
          </a:bodyPr>
          <a:lstStyle>
            <a:lvl1pPr>
              <a:defRPr sz="2400">
                <a:solidFill>
                  <a:schemeClr val="bg1">
                    <a:lumMod val="50000"/>
                  </a:schemeClr>
                </a:solidFill>
              </a:defRPr>
            </a:lvl1pPr>
            <a:lvl2pPr>
              <a:defRPr sz="2000">
                <a:solidFill>
                  <a:schemeClr val="bg1">
                    <a:lumMod val="50000"/>
                  </a:schemeClr>
                </a:solidFill>
              </a:defRPr>
            </a:lvl2pPr>
            <a:lvl3pPr>
              <a:defRPr sz="1800">
                <a:solidFill>
                  <a:schemeClr val="bg1">
                    <a:lumMod val="50000"/>
                  </a:schemeClr>
                </a:solidFill>
              </a:defRPr>
            </a:lvl3pPr>
            <a:lvl4pPr>
              <a:defRPr sz="1600">
                <a:solidFill>
                  <a:schemeClr val="bg1">
                    <a:lumMod val="50000"/>
                  </a:schemeClr>
                </a:solidFill>
              </a:defRPr>
            </a:lvl4pPr>
            <a:lvl5pPr>
              <a:defRPr sz="1600">
                <a:solidFill>
                  <a:schemeClr val="bg1">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7027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7-Title and Content">
    <p:spTree>
      <p:nvGrpSpPr>
        <p:cNvPr id="1" name=""/>
        <p:cNvGrpSpPr/>
        <p:nvPr/>
      </p:nvGrpSpPr>
      <p:grpSpPr>
        <a:xfrm>
          <a:off x="0" y="0"/>
          <a:ext cx="0" cy="0"/>
          <a:chOff x="0" y="0"/>
          <a:chExt cx="0" cy="0"/>
        </a:xfrm>
      </p:grpSpPr>
      <p:grpSp>
        <p:nvGrpSpPr>
          <p:cNvPr id="25" name="Group 24"/>
          <p:cNvGrpSpPr/>
          <p:nvPr userDrawn="1"/>
        </p:nvGrpSpPr>
        <p:grpSpPr>
          <a:xfrm flipV="1">
            <a:off x="9300129" y="0"/>
            <a:ext cx="2891871" cy="3529584"/>
            <a:chOff x="9300129" y="3328416"/>
            <a:chExt cx="2891871" cy="3529584"/>
          </a:xfrm>
        </p:grpSpPr>
        <p:grpSp>
          <p:nvGrpSpPr>
            <p:cNvPr id="26" name="Group 25"/>
            <p:cNvGrpSpPr/>
            <p:nvPr userDrawn="1"/>
          </p:nvGrpSpPr>
          <p:grpSpPr>
            <a:xfrm rot="5400000" flipH="1" flipV="1">
              <a:off x="8981273" y="3647272"/>
              <a:ext cx="3529584" cy="2891871"/>
              <a:chOff x="0" y="948182"/>
              <a:chExt cx="7205100" cy="5909818"/>
            </a:xfrm>
          </p:grpSpPr>
          <p:sp>
            <p:nvSpPr>
              <p:cNvPr id="28" name="Freeform: Shape 27"/>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9" name="Oval 28"/>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1" name="Rectangle: Rounded Corners 40"/>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2" name="Rectangle: Rounded Corners 41"/>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3" name="Oval 42"/>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reeform: Shape 26"/>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8200" y="365125"/>
            <a:ext cx="8689352" cy="1325563"/>
          </a:xfrm>
        </p:spPr>
        <p:txBody>
          <a:bodyPr>
            <a:normAutofit/>
          </a:bodyPr>
          <a:lstStyle>
            <a:lvl1pPr>
              <a:defRPr sz="4800" b="1">
                <a:latin typeface="+mn-lt"/>
              </a:defRPr>
            </a:lvl1pPr>
          </a:lstStyle>
          <a:p>
            <a:r>
              <a:rPr lang="en-US"/>
              <a:t>Click to edit Master title style</a:t>
            </a:r>
          </a:p>
        </p:txBody>
      </p:sp>
      <p:sp>
        <p:nvSpPr>
          <p:cNvPr id="4" name="Date Placeholder 3"/>
          <p:cNvSpPr>
            <a:spLocks noGrp="1"/>
          </p:cNvSpPr>
          <p:nvPr>
            <p:ph type="dt" sz="half" idx="10"/>
          </p:nvPr>
        </p:nvSpPr>
        <p:spPr>
          <a:xfrm>
            <a:off x="838200" y="6414406"/>
            <a:ext cx="2743200" cy="365125"/>
          </a:xfrm>
        </p:spPr>
        <p:txBody>
          <a:bodyPr/>
          <a:lstStyle/>
          <a:p>
            <a:r>
              <a:rPr lang="en-US"/>
              <a:t>Your Date Here</a:t>
            </a:r>
          </a:p>
        </p:txBody>
      </p:sp>
      <p:sp>
        <p:nvSpPr>
          <p:cNvPr id="5" name="Footer Placeholder 4"/>
          <p:cNvSpPr>
            <a:spLocks noGrp="1"/>
          </p:cNvSpPr>
          <p:nvPr>
            <p:ph type="ftr" sz="quarter" idx="11"/>
          </p:nvPr>
        </p:nvSpPr>
        <p:spPr>
          <a:xfrm>
            <a:off x="4038600" y="6414406"/>
            <a:ext cx="4114800" cy="365125"/>
          </a:xfrm>
        </p:spPr>
        <p:txBody>
          <a:bodyPr/>
          <a:lstStyle/>
          <a:p>
            <a:r>
              <a:rPr lang="en-US"/>
              <a:t>Your Footer Here</a:t>
            </a:r>
          </a:p>
        </p:txBody>
      </p:sp>
      <p:sp>
        <p:nvSpPr>
          <p:cNvPr id="6" name="Slide Number Placeholder 5"/>
          <p:cNvSpPr>
            <a:spLocks noGrp="1"/>
          </p:cNvSpPr>
          <p:nvPr>
            <p:ph type="sldNum" sz="quarter" idx="12"/>
          </p:nvPr>
        </p:nvSpPr>
        <p:spPr>
          <a:xfrm>
            <a:off x="8610600" y="6414406"/>
            <a:ext cx="2743200" cy="365125"/>
          </a:xfrm>
        </p:spPr>
        <p:txBody>
          <a:bodyPr/>
          <a:lstStyle/>
          <a:p>
            <a:fld id="{7CD08052-46D4-4451-BCD3-D01F8058DAE8}" type="slidenum">
              <a:rPr lang="en-US" smtClean="0"/>
              <a:t>‹#›</a:t>
            </a:fld>
            <a:endParaRPr lang="en-US"/>
          </a:p>
        </p:txBody>
      </p:sp>
      <p:grpSp>
        <p:nvGrpSpPr>
          <p:cNvPr id="17" name="Group 16"/>
          <p:cNvGrpSpPr/>
          <p:nvPr userDrawn="1"/>
        </p:nvGrpSpPr>
        <p:grpSpPr>
          <a:xfrm>
            <a:off x="0" y="-878646"/>
            <a:ext cx="12192001" cy="685198"/>
            <a:chOff x="362858" y="-1997189"/>
            <a:chExt cx="12904561" cy="1803741"/>
          </a:xfrm>
        </p:grpSpPr>
        <p:sp>
          <p:nvSpPr>
            <p:cNvPr id="18" name="Rectangle 17"/>
            <p:cNvSpPr/>
            <p:nvPr userDrawn="1"/>
          </p:nvSpPr>
          <p:spPr>
            <a:xfrm>
              <a:off x="362858" y="-1997189"/>
              <a:ext cx="1913619" cy="1803741"/>
            </a:xfrm>
            <a:prstGeom prst="rect">
              <a:avLst/>
            </a:prstGeom>
            <a:solidFill>
              <a:srgbClr val="1E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30/38/49</a:t>
              </a:r>
            </a:p>
          </p:txBody>
        </p:sp>
        <p:sp>
          <p:nvSpPr>
            <p:cNvPr id="19" name="Rectangle 18"/>
            <p:cNvSpPr/>
            <p:nvPr userDrawn="1"/>
          </p:nvSpPr>
          <p:spPr>
            <a:xfrm>
              <a:off x="2561046" y="-1997189"/>
              <a:ext cx="1913619" cy="180374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35/31/32</a:t>
              </a:r>
            </a:p>
          </p:txBody>
        </p:sp>
        <p:sp>
          <p:nvSpPr>
            <p:cNvPr id="20" name="Rectangle 19"/>
            <p:cNvSpPr/>
            <p:nvPr userDrawn="1"/>
          </p:nvSpPr>
          <p:spPr>
            <a:xfrm>
              <a:off x="4759234" y="-1997189"/>
              <a:ext cx="1913619" cy="1803741"/>
            </a:xfrm>
            <a:prstGeom prst="rect">
              <a:avLst/>
            </a:prstGeom>
            <a:solidFill>
              <a:srgbClr val="E9D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233/222/219</a:t>
              </a:r>
            </a:p>
          </p:txBody>
        </p:sp>
        <p:sp>
          <p:nvSpPr>
            <p:cNvPr id="21" name="Rectangle 20"/>
            <p:cNvSpPr/>
            <p:nvPr userDrawn="1"/>
          </p:nvSpPr>
          <p:spPr>
            <a:xfrm>
              <a:off x="6957422" y="-1997189"/>
              <a:ext cx="1913619" cy="1803741"/>
            </a:xfrm>
            <a:prstGeom prst="rect">
              <a:avLst/>
            </a:prstGeom>
            <a:solidFill>
              <a:srgbClr val="CD5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205/87/39</a:t>
              </a:r>
            </a:p>
          </p:txBody>
        </p:sp>
        <p:sp>
          <p:nvSpPr>
            <p:cNvPr id="22" name="Rectangle 21"/>
            <p:cNvSpPr/>
            <p:nvPr userDrawn="1"/>
          </p:nvSpPr>
          <p:spPr>
            <a:xfrm>
              <a:off x="9155610" y="-1997189"/>
              <a:ext cx="1913619" cy="1803741"/>
            </a:xfrm>
            <a:prstGeom prst="rect">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181/73/35</a:t>
              </a:r>
            </a:p>
          </p:txBody>
        </p:sp>
        <p:sp>
          <p:nvSpPr>
            <p:cNvPr id="23" name="Rectangle 22"/>
            <p:cNvSpPr/>
            <p:nvPr userDrawn="1"/>
          </p:nvSpPr>
          <p:spPr>
            <a:xfrm>
              <a:off x="11353800" y="-1997189"/>
              <a:ext cx="1913619" cy="1803741"/>
            </a:xfrm>
            <a:prstGeom prst="rect">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147/52/22</a:t>
              </a:r>
            </a:p>
          </p:txBody>
        </p:sp>
      </p:grpSp>
      <p:sp>
        <p:nvSpPr>
          <p:cNvPr id="24" name="Freeform: Shape 23"/>
          <p:cNvSpPr/>
          <p:nvPr userDrawn="1"/>
        </p:nvSpPr>
        <p:spPr>
          <a:xfrm>
            <a:off x="-1801780" y="-906971"/>
            <a:ext cx="1625203" cy="3495604"/>
          </a:xfrm>
          <a:custGeom>
            <a:avLst/>
            <a:gdLst>
              <a:gd name="connsiteX0" fmla="*/ 1064985 w 1625203"/>
              <a:gd name="connsiteY0" fmla="*/ 0 h 3495604"/>
              <a:gd name="connsiteX1" fmla="*/ 1564257 w 1625203"/>
              <a:gd name="connsiteY1" fmla="*/ 392072 h 3495604"/>
              <a:gd name="connsiteX2" fmla="*/ 1105616 w 1625203"/>
              <a:gd name="connsiteY2" fmla="*/ 985655 h 3495604"/>
              <a:gd name="connsiteX3" fmla="*/ 1091674 w 1625203"/>
              <a:gd name="connsiteY3" fmla="*/ 647426 h 3495604"/>
              <a:gd name="connsiteX4" fmla="*/ 318896 w 1625203"/>
              <a:gd name="connsiteY4" fmla="*/ 2143063 h 3495604"/>
              <a:gd name="connsiteX5" fmla="*/ 1625203 w 1625203"/>
              <a:gd name="connsiteY5" fmla="*/ 3204984 h 3495604"/>
              <a:gd name="connsiteX6" fmla="*/ 1625203 w 1625203"/>
              <a:gd name="connsiteY6" fmla="*/ 3495604 h 3495604"/>
              <a:gd name="connsiteX7" fmla="*/ 23964 w 1625203"/>
              <a:gd name="connsiteY7" fmla="*/ 2147716 h 3495604"/>
              <a:gd name="connsiteX8" fmla="*/ 1079003 w 1625203"/>
              <a:gd name="connsiteY8" fmla="*/ 340049 h 34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203" h="3495604">
                <a:moveTo>
                  <a:pt x="1064985" y="0"/>
                </a:moveTo>
                <a:lnTo>
                  <a:pt x="1564257" y="392072"/>
                </a:lnTo>
                <a:lnTo>
                  <a:pt x="1105616" y="985655"/>
                </a:lnTo>
                <a:lnTo>
                  <a:pt x="1091674" y="647426"/>
                </a:lnTo>
                <a:cubicBezTo>
                  <a:pt x="512429" y="900093"/>
                  <a:pt x="189843" y="1524426"/>
                  <a:pt x="318896" y="2143063"/>
                </a:cubicBezTo>
                <a:cubicBezTo>
                  <a:pt x="447949" y="2761699"/>
                  <a:pt x="993249" y="3204984"/>
                  <a:pt x="1625203" y="3204984"/>
                </a:cubicBezTo>
                <a:lnTo>
                  <a:pt x="1625203" y="3495604"/>
                </a:lnTo>
                <a:cubicBezTo>
                  <a:pt x="834651" y="3495604"/>
                  <a:pt x="158797" y="2926685"/>
                  <a:pt x="23964" y="2147716"/>
                </a:cubicBezTo>
                <a:cubicBezTo>
                  <a:pt x="-110869" y="1368747"/>
                  <a:pt x="334443" y="605764"/>
                  <a:pt x="1079003" y="340049"/>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1018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8-Thank You">
    <p:bg>
      <p:bgPr>
        <a:solidFill>
          <a:srgbClr val="1E263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5564"/>
            <a:ext cx="9756200" cy="2852737"/>
          </a:xfrm>
        </p:spPr>
        <p:txBody>
          <a:bodyPr anchor="b">
            <a:normAutofit/>
          </a:bodyPr>
          <a:lstStyle>
            <a:lvl1pPr>
              <a:defRPr sz="9600" b="1">
                <a:solidFill>
                  <a:schemeClr val="bg1"/>
                </a:solidFill>
                <a:latin typeface="+mn-lt"/>
              </a:defRPr>
            </a:lvl1pPr>
          </a:lstStyle>
          <a:p>
            <a:r>
              <a:rPr lang="en-US"/>
              <a:t>Click to edit Master title style</a:t>
            </a:r>
          </a:p>
        </p:txBody>
      </p:sp>
      <p:sp>
        <p:nvSpPr>
          <p:cNvPr id="3" name="Text Placeholder 2"/>
          <p:cNvSpPr>
            <a:spLocks noGrp="1"/>
          </p:cNvSpPr>
          <p:nvPr>
            <p:ph type="body" idx="1"/>
          </p:nvPr>
        </p:nvSpPr>
        <p:spPr>
          <a:xfrm>
            <a:off x="831850" y="3076271"/>
            <a:ext cx="8525552" cy="790428"/>
          </a:xfrm>
        </p:spPr>
        <p:txBody>
          <a:bodyPr/>
          <a:lstStyle>
            <a:lvl1pPr marL="0" indent="0" algn="l">
              <a:buNone/>
              <a:defRPr sz="2400">
                <a:solidFill>
                  <a:srgbClr val="CD572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Text Placeholder 4"/>
          <p:cNvSpPr>
            <a:spLocks noGrp="1"/>
          </p:cNvSpPr>
          <p:nvPr>
            <p:ph type="body" sz="quarter" idx="10"/>
          </p:nvPr>
        </p:nvSpPr>
        <p:spPr>
          <a:xfrm>
            <a:off x="1542668" y="4776788"/>
            <a:ext cx="5994781" cy="1793875"/>
          </a:xfrm>
        </p:spPr>
        <p:txBody>
          <a:bodyPr anchor="b">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9300129" y="3328416"/>
            <a:ext cx="2891871" cy="3529584"/>
            <a:chOff x="9300129" y="3328416"/>
            <a:chExt cx="2891871" cy="3529584"/>
          </a:xfrm>
        </p:grpSpPr>
        <p:grpSp>
          <p:nvGrpSpPr>
            <p:cNvPr id="19" name="Group 18"/>
            <p:cNvGrpSpPr/>
            <p:nvPr userDrawn="1"/>
          </p:nvGrpSpPr>
          <p:grpSpPr>
            <a:xfrm rot="5400000" flipH="1" flipV="1">
              <a:off x="8981273" y="3647272"/>
              <a:ext cx="3529584" cy="2891871"/>
              <a:chOff x="0" y="948182"/>
              <a:chExt cx="7205100" cy="5909818"/>
            </a:xfrm>
          </p:grpSpPr>
          <p:sp>
            <p:nvSpPr>
              <p:cNvPr id="21" name="Freeform: Shape 20"/>
              <p:cNvSpPr/>
              <p:nvPr/>
            </p:nvSpPr>
            <p:spPr>
              <a:xfrm>
                <a:off x="0" y="1041400"/>
                <a:ext cx="7205100" cy="5816600"/>
              </a:xfrm>
              <a:custGeom>
                <a:avLst/>
                <a:gdLst>
                  <a:gd name="connsiteX0" fmla="*/ 0 w 7205100"/>
                  <a:gd name="connsiteY0" fmla="*/ 1395536 h 5785515"/>
                  <a:gd name="connsiteX1" fmla="*/ 1286785 w 7205100"/>
                  <a:gd name="connsiteY1" fmla="*/ 1395536 h 5785515"/>
                  <a:gd name="connsiteX2" fmla="*/ 1626992 w 7205100"/>
                  <a:gd name="connsiteY2" fmla="*/ 1395536 h 5785515"/>
                  <a:gd name="connsiteX3" fmla="*/ 1975876 w 7205100"/>
                  <a:gd name="connsiteY3" fmla="*/ 1744420 h 5785515"/>
                  <a:gd name="connsiteX4" fmla="*/ 1626992 w 7205100"/>
                  <a:gd name="connsiteY4" fmla="*/ 2093304 h 5785515"/>
                  <a:gd name="connsiteX5" fmla="*/ 1286785 w 7205100"/>
                  <a:gd name="connsiteY5" fmla="*/ 2093304 h 5785515"/>
                  <a:gd name="connsiteX6" fmla="*/ 1276896 w 7205100"/>
                  <a:gd name="connsiteY6" fmla="*/ 2093304 h 5785515"/>
                  <a:gd name="connsiteX7" fmla="*/ 928013 w 7205100"/>
                  <a:gd name="connsiteY7" fmla="*/ 2442188 h 5785515"/>
                  <a:gd name="connsiteX8" fmla="*/ 1276896 w 7205100"/>
                  <a:gd name="connsiteY8" fmla="*/ 2791072 h 5785515"/>
                  <a:gd name="connsiteX9" fmla="*/ 1286785 w 7205100"/>
                  <a:gd name="connsiteY9" fmla="*/ 2791072 h 5785515"/>
                  <a:gd name="connsiteX10" fmla="*/ 6856216 w 7205100"/>
                  <a:gd name="connsiteY10" fmla="*/ 2791072 h 5785515"/>
                  <a:gd name="connsiteX11" fmla="*/ 7205100 w 7205100"/>
                  <a:gd name="connsiteY11" fmla="*/ 3139956 h 5785515"/>
                  <a:gd name="connsiteX12" fmla="*/ 6856216 w 7205100"/>
                  <a:gd name="connsiteY12" fmla="*/ 3488840 h 5785515"/>
                  <a:gd name="connsiteX13" fmla="*/ 3444197 w 7205100"/>
                  <a:gd name="connsiteY13" fmla="*/ 3488840 h 5785515"/>
                  <a:gd name="connsiteX14" fmla="*/ 2324758 w 7205100"/>
                  <a:gd name="connsiteY14" fmla="*/ 3488840 h 5785515"/>
                  <a:gd name="connsiteX15" fmla="*/ 1975875 w 7205100"/>
                  <a:gd name="connsiteY15" fmla="*/ 3837724 h 5785515"/>
                  <a:gd name="connsiteX16" fmla="*/ 2324758 w 7205100"/>
                  <a:gd name="connsiteY16" fmla="*/ 4186608 h 5785515"/>
                  <a:gd name="connsiteX17" fmla="*/ 3444197 w 7205100"/>
                  <a:gd name="connsiteY17" fmla="*/ 4186608 h 5785515"/>
                  <a:gd name="connsiteX18" fmla="*/ 4884541 w 7205100"/>
                  <a:gd name="connsiteY18" fmla="*/ 4186608 h 5785515"/>
                  <a:gd name="connsiteX19" fmla="*/ 5233425 w 7205100"/>
                  <a:gd name="connsiteY19" fmla="*/ 4535492 h 5785515"/>
                  <a:gd name="connsiteX20" fmla="*/ 4884541 w 7205100"/>
                  <a:gd name="connsiteY20" fmla="*/ 4884376 h 5785515"/>
                  <a:gd name="connsiteX21" fmla="*/ 3444197 w 7205100"/>
                  <a:gd name="connsiteY21" fmla="*/ 4884376 h 5785515"/>
                  <a:gd name="connsiteX22" fmla="*/ 1430939 w 7205100"/>
                  <a:gd name="connsiteY22" fmla="*/ 4884376 h 5785515"/>
                  <a:gd name="connsiteX23" fmla="*/ 1082054 w 7205100"/>
                  <a:gd name="connsiteY23" fmla="*/ 5233260 h 5785515"/>
                  <a:gd name="connsiteX24" fmla="*/ 1430939 w 7205100"/>
                  <a:gd name="connsiteY24" fmla="*/ 5582144 h 5785515"/>
                  <a:gd name="connsiteX25" fmla="*/ 3444197 w 7205100"/>
                  <a:gd name="connsiteY25" fmla="*/ 5582144 h 5785515"/>
                  <a:gd name="connsiteX26" fmla="*/ 3617657 w 7205100"/>
                  <a:gd name="connsiteY26" fmla="*/ 5582144 h 5785515"/>
                  <a:gd name="connsiteX27" fmla="*/ 3906957 w 7205100"/>
                  <a:gd name="connsiteY27" fmla="*/ 5735964 h 5785515"/>
                  <a:gd name="connsiteX28" fmla="*/ 3933853 w 7205100"/>
                  <a:gd name="connsiteY28" fmla="*/ 5785515 h 5785515"/>
                  <a:gd name="connsiteX29" fmla="*/ 0 w 7205100"/>
                  <a:gd name="connsiteY29" fmla="*/ 5785515 h 5785515"/>
                  <a:gd name="connsiteX30" fmla="*/ 0 w 7205100"/>
                  <a:gd name="connsiteY30" fmla="*/ 0 h 5785515"/>
                  <a:gd name="connsiteX31" fmla="*/ 3237256 w 7205100"/>
                  <a:gd name="connsiteY31" fmla="*/ 0 h 5785515"/>
                  <a:gd name="connsiteX32" fmla="*/ 3729556 w 7205100"/>
                  <a:gd name="connsiteY32" fmla="*/ 0 h 5785515"/>
                  <a:gd name="connsiteX33" fmla="*/ 4078440 w 7205100"/>
                  <a:gd name="connsiteY33" fmla="*/ 348884 h 5785515"/>
                  <a:gd name="connsiteX34" fmla="*/ 3729556 w 7205100"/>
                  <a:gd name="connsiteY34" fmla="*/ 697768 h 5785515"/>
                  <a:gd name="connsiteX35" fmla="*/ 3237256 w 7205100"/>
                  <a:gd name="connsiteY35" fmla="*/ 697768 h 5785515"/>
                  <a:gd name="connsiteX36" fmla="*/ 1286785 w 7205100"/>
                  <a:gd name="connsiteY36" fmla="*/ 697768 h 5785515"/>
                  <a:gd name="connsiteX37" fmla="*/ 0 w 7205100"/>
                  <a:gd name="connsiteY37" fmla="*/ 697768 h 578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5100" h="5785515">
                    <a:moveTo>
                      <a:pt x="0" y="1395536"/>
                    </a:moveTo>
                    <a:lnTo>
                      <a:pt x="1286785" y="1395536"/>
                    </a:lnTo>
                    <a:lnTo>
                      <a:pt x="1626992" y="1395536"/>
                    </a:lnTo>
                    <a:cubicBezTo>
                      <a:pt x="1819675" y="1395536"/>
                      <a:pt x="1975876" y="1551737"/>
                      <a:pt x="1975876" y="1744420"/>
                    </a:cubicBezTo>
                    <a:cubicBezTo>
                      <a:pt x="1975876" y="1937103"/>
                      <a:pt x="1819675" y="2093304"/>
                      <a:pt x="1626992" y="2093304"/>
                    </a:cubicBezTo>
                    <a:lnTo>
                      <a:pt x="1286785" y="2093304"/>
                    </a:lnTo>
                    <a:lnTo>
                      <a:pt x="1276896" y="2093304"/>
                    </a:lnTo>
                    <a:cubicBezTo>
                      <a:pt x="1084214" y="2093304"/>
                      <a:pt x="928013" y="2249505"/>
                      <a:pt x="928013" y="2442188"/>
                    </a:cubicBezTo>
                    <a:cubicBezTo>
                      <a:pt x="928013" y="2634871"/>
                      <a:pt x="1084214" y="2791072"/>
                      <a:pt x="1276896" y="2791072"/>
                    </a:cubicBezTo>
                    <a:lnTo>
                      <a:pt x="1286785" y="2791072"/>
                    </a:lnTo>
                    <a:lnTo>
                      <a:pt x="6856216" y="2791072"/>
                    </a:lnTo>
                    <a:cubicBezTo>
                      <a:pt x="7048899" y="2791072"/>
                      <a:pt x="7205100" y="2947273"/>
                      <a:pt x="7205100" y="3139956"/>
                    </a:cubicBezTo>
                    <a:cubicBezTo>
                      <a:pt x="7205100" y="3332639"/>
                      <a:pt x="7048899" y="3488840"/>
                      <a:pt x="6856216" y="3488840"/>
                    </a:cubicBezTo>
                    <a:lnTo>
                      <a:pt x="3444197" y="3488840"/>
                    </a:lnTo>
                    <a:lnTo>
                      <a:pt x="2324758" y="3488840"/>
                    </a:lnTo>
                    <a:cubicBezTo>
                      <a:pt x="2132075" y="3488840"/>
                      <a:pt x="1975875" y="3645041"/>
                      <a:pt x="1975875" y="3837724"/>
                    </a:cubicBezTo>
                    <a:cubicBezTo>
                      <a:pt x="1975875" y="4030407"/>
                      <a:pt x="2132075" y="4186608"/>
                      <a:pt x="2324758" y="4186608"/>
                    </a:cubicBezTo>
                    <a:lnTo>
                      <a:pt x="3444197" y="4186608"/>
                    </a:lnTo>
                    <a:lnTo>
                      <a:pt x="4884541" y="4186608"/>
                    </a:lnTo>
                    <a:cubicBezTo>
                      <a:pt x="5077224" y="4186608"/>
                      <a:pt x="5233425" y="4342809"/>
                      <a:pt x="5233425" y="4535492"/>
                    </a:cubicBezTo>
                    <a:cubicBezTo>
                      <a:pt x="5233425" y="4728175"/>
                      <a:pt x="5077224" y="4884376"/>
                      <a:pt x="4884541" y="4884376"/>
                    </a:cubicBezTo>
                    <a:lnTo>
                      <a:pt x="3444197" y="4884376"/>
                    </a:lnTo>
                    <a:lnTo>
                      <a:pt x="1430939" y="4884376"/>
                    </a:lnTo>
                    <a:cubicBezTo>
                      <a:pt x="1238256" y="4884376"/>
                      <a:pt x="1082054" y="5040577"/>
                      <a:pt x="1082054" y="5233260"/>
                    </a:cubicBezTo>
                    <a:cubicBezTo>
                      <a:pt x="1082054" y="5425943"/>
                      <a:pt x="1238256" y="5582144"/>
                      <a:pt x="1430939" y="5582144"/>
                    </a:cubicBezTo>
                    <a:lnTo>
                      <a:pt x="3444197" y="5582144"/>
                    </a:lnTo>
                    <a:lnTo>
                      <a:pt x="3617657" y="5582144"/>
                    </a:lnTo>
                    <a:cubicBezTo>
                      <a:pt x="3738084" y="5582144"/>
                      <a:pt x="3844260" y="5643160"/>
                      <a:pt x="3906957" y="5735964"/>
                    </a:cubicBezTo>
                    <a:lnTo>
                      <a:pt x="3933853" y="5785515"/>
                    </a:lnTo>
                    <a:lnTo>
                      <a:pt x="0" y="5785515"/>
                    </a:lnTo>
                    <a:close/>
                    <a:moveTo>
                      <a:pt x="0" y="0"/>
                    </a:moveTo>
                    <a:lnTo>
                      <a:pt x="3237256" y="0"/>
                    </a:lnTo>
                    <a:lnTo>
                      <a:pt x="3729556" y="0"/>
                    </a:lnTo>
                    <a:cubicBezTo>
                      <a:pt x="3922239" y="0"/>
                      <a:pt x="4078440" y="156201"/>
                      <a:pt x="4078440" y="348884"/>
                    </a:cubicBezTo>
                    <a:cubicBezTo>
                      <a:pt x="4078440" y="541567"/>
                      <a:pt x="3922239" y="697768"/>
                      <a:pt x="3729556" y="697768"/>
                    </a:cubicBezTo>
                    <a:lnTo>
                      <a:pt x="3237256" y="697768"/>
                    </a:lnTo>
                    <a:lnTo>
                      <a:pt x="1286785" y="697768"/>
                    </a:lnTo>
                    <a:lnTo>
                      <a:pt x="0" y="697768"/>
                    </a:lnTo>
                    <a:close/>
                  </a:path>
                </a:pathLst>
              </a:cu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2" name="Oval 21"/>
              <p:cNvSpPr/>
              <p:nvPr/>
            </p:nvSpPr>
            <p:spPr>
              <a:xfrm>
                <a:off x="4429866" y="1537751"/>
                <a:ext cx="713232" cy="713232"/>
              </a:xfrm>
              <a:prstGeom prst="ellipse">
                <a:avLst/>
              </a:prstGeom>
              <a:solidFill>
                <a:srgbClr val="B549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Rectangle: Rounded Corners 22"/>
              <p:cNvSpPr/>
              <p:nvPr/>
            </p:nvSpPr>
            <p:spPr>
              <a:xfrm>
                <a:off x="5392123" y="5235904"/>
                <a:ext cx="713232" cy="712392"/>
              </a:xfrm>
              <a:prstGeom prst="roundRect">
                <a:avLst>
                  <a:gd name="adj" fmla="val 50000"/>
                </a:avLst>
              </a:prstGeom>
              <a:solidFill>
                <a:srgbClr val="9334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Rounded Corners 23"/>
              <p:cNvSpPr/>
              <p:nvPr/>
            </p:nvSpPr>
            <p:spPr>
              <a:xfrm>
                <a:off x="2170410" y="2732413"/>
                <a:ext cx="1353288" cy="599590"/>
              </a:xfrm>
              <a:prstGeom prst="roundRect">
                <a:avLst>
                  <a:gd name="adj" fmla="val 50000"/>
                </a:avLst>
              </a:prstGeom>
              <a:solidFill>
                <a:srgbClr val="CD57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Oval 24"/>
              <p:cNvSpPr/>
              <p:nvPr/>
            </p:nvSpPr>
            <p:spPr>
              <a:xfrm>
                <a:off x="2038403" y="3584282"/>
                <a:ext cx="573845" cy="573845"/>
              </a:xfrm>
              <a:prstGeom prst="ellipse">
                <a:avLst/>
              </a:pr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p:cNvSpPr/>
              <p:nvPr/>
            </p:nvSpPr>
            <p:spPr>
              <a:xfrm>
                <a:off x="586882" y="4615478"/>
                <a:ext cx="905690" cy="471581"/>
              </a:xfrm>
              <a:prstGeom prst="roundRect">
                <a:avLst>
                  <a:gd name="adj" fmla="val 50000"/>
                </a:avLst>
              </a:prstGeom>
              <a:solidFill>
                <a:srgbClr val="933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586882" y="948182"/>
                <a:ext cx="905690" cy="47158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54443" y="2793959"/>
                <a:ext cx="476498" cy="4764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p:cNvSpPr/>
            <p:nvPr userDrawn="1"/>
          </p:nvSpPr>
          <p:spPr>
            <a:xfrm rot="16200000">
              <a:off x="11933699" y="5241215"/>
              <a:ext cx="294145" cy="222457"/>
            </a:xfrm>
            <a:custGeom>
              <a:avLst/>
              <a:gdLst>
                <a:gd name="connsiteX0" fmla="*/ 300180 w 600360"/>
                <a:gd name="connsiteY0" fmla="*/ 0 h 454042"/>
                <a:gd name="connsiteX1" fmla="*/ 600360 w 600360"/>
                <a:gd name="connsiteY1" fmla="*/ 300180 h 454042"/>
                <a:gd name="connsiteX2" fmla="*/ 576771 w 600360"/>
                <a:gd name="connsiteY2" fmla="*/ 417024 h 454042"/>
                <a:gd name="connsiteX3" fmla="*/ 556678 w 600360"/>
                <a:gd name="connsiteY3" fmla="*/ 454042 h 454042"/>
                <a:gd name="connsiteX4" fmla="*/ 43683 w 600360"/>
                <a:gd name="connsiteY4" fmla="*/ 454042 h 454042"/>
                <a:gd name="connsiteX5" fmla="*/ 23590 w 600360"/>
                <a:gd name="connsiteY5" fmla="*/ 417024 h 454042"/>
                <a:gd name="connsiteX6" fmla="*/ 0 w 600360"/>
                <a:gd name="connsiteY6" fmla="*/ 300180 h 454042"/>
                <a:gd name="connsiteX7" fmla="*/ 300180 w 600360"/>
                <a:gd name="connsiteY7" fmla="*/ 0 h 45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60" h="454042">
                  <a:moveTo>
                    <a:pt x="300180" y="0"/>
                  </a:moveTo>
                  <a:cubicBezTo>
                    <a:pt x="465965" y="0"/>
                    <a:pt x="600360" y="134395"/>
                    <a:pt x="600360" y="300180"/>
                  </a:cubicBezTo>
                  <a:cubicBezTo>
                    <a:pt x="600360" y="341627"/>
                    <a:pt x="591961" y="381111"/>
                    <a:pt x="576771" y="417024"/>
                  </a:cubicBezTo>
                  <a:lnTo>
                    <a:pt x="556678" y="454042"/>
                  </a:lnTo>
                  <a:lnTo>
                    <a:pt x="43683" y="454042"/>
                  </a:lnTo>
                  <a:lnTo>
                    <a:pt x="23590" y="417024"/>
                  </a:lnTo>
                  <a:cubicBezTo>
                    <a:pt x="8400" y="381111"/>
                    <a:pt x="0" y="341627"/>
                    <a:pt x="0" y="300180"/>
                  </a:cubicBezTo>
                  <a:cubicBezTo>
                    <a:pt x="0" y="134395"/>
                    <a:pt x="134395" y="0"/>
                    <a:pt x="3001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00831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Calibri Light" panose="020F0302020204030204" pitchFamily="34" charset="0"/>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43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13BE-5448-41F4-B474-AC498F12B56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125DD7B-C4DB-4B9A-AFAC-9B524778D3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1118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28038442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r>
                <a:rPr lang="en-US" sz="140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093474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23546842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2" name="Title 1"/>
          <p:cNvSpPr>
            <a:spLocks noGrp="1"/>
          </p:cNvSpPr>
          <p:nvPr>
            <p:ph type="title"/>
          </p:nvPr>
        </p:nvSpPr>
        <p:spPr>
          <a:xfrm>
            <a:off x="1784569" y="137160"/>
            <a:ext cx="9797831" cy="707886"/>
          </a:xfrm>
        </p:spPr>
        <p:txBody>
          <a:bodyPr/>
          <a:lstStyle/>
          <a:p>
            <a:r>
              <a:rPr lang="en-US"/>
              <a:t>Click to edit Master title style</a:t>
            </a:r>
          </a:p>
        </p:txBody>
      </p:sp>
      <p:sp>
        <p:nvSpPr>
          <p:cNvPr id="3" name="Subtitle 2"/>
          <p:cNvSpPr>
            <a:spLocks noGrp="1"/>
          </p:cNvSpPr>
          <p:nvPr>
            <p:ph type="subTitle" idx="1"/>
          </p:nvPr>
        </p:nvSpPr>
        <p:spPr>
          <a:xfrm>
            <a:off x="1784569" y="845046"/>
            <a:ext cx="9797831" cy="523220"/>
          </a:xfrm>
        </p:spPr>
        <p:txBody>
          <a:bodyPr wrap="square">
            <a:spAutoFit/>
          </a:bodyPr>
          <a:lstStyle>
            <a:lvl1pPr marL="0" indent="0" algn="r">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56796" y="229538"/>
            <a:ext cx="1627773" cy="451143"/>
          </a:xfrm>
          <a:prstGeom prst="rect">
            <a:avLst/>
          </a:prstGeom>
        </p:spPr>
      </p:pic>
      <p:sp>
        <p:nvSpPr>
          <p:cNvPr id="13" name="Rectangle 12"/>
          <p:cNvSpPr/>
          <p:nvPr userDrawn="1"/>
        </p:nvSpPr>
        <p:spPr>
          <a:xfrm>
            <a:off x="173936"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4991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0809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Righ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84569" y="137160"/>
            <a:ext cx="9797831" cy="707886"/>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784569" y="845046"/>
            <a:ext cx="9797831" cy="523220"/>
          </a:xfrm>
        </p:spPr>
        <p:txBody>
          <a:bodyPr wrap="square">
            <a:spAutoFit/>
          </a:bodyPr>
          <a:lstStyle>
            <a:lvl1pPr marL="0" indent="0" algn="r">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grpSp>
        <p:nvGrpSpPr>
          <p:cNvPr id="12" name="Group 11"/>
          <p:cNvGrpSpPr/>
          <p:nvPr userDrawn="1"/>
        </p:nvGrpSpPr>
        <p:grpSpPr>
          <a:xfrm>
            <a:off x="328166" y="6237312"/>
            <a:ext cx="439241" cy="439240"/>
            <a:chOff x="186858" y="6096003"/>
            <a:chExt cx="580550" cy="580549"/>
          </a:xfrm>
          <a:solidFill>
            <a:schemeClr val="bg1">
              <a:lumMod val="95000"/>
              <a:alpha val="25000"/>
            </a:schemeClr>
          </a:solidFill>
        </p:grpSpPr>
        <p:sp>
          <p:nvSpPr>
            <p:cNvPr id="13" name="Rectangle 12"/>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4" name="Rectangle 13"/>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5" name="Slide Number Placeholder 5"/>
          <p:cNvSpPr>
            <a:spLocks noGrp="1"/>
          </p:cNvSpPr>
          <p:nvPr>
            <p:ph type="sldNum" sz="quarter" idx="12"/>
          </p:nvPr>
        </p:nvSpPr>
        <p:spPr>
          <a:xfrm>
            <a:off x="328169" y="6237312"/>
            <a:ext cx="439241" cy="390437"/>
          </a:xfrm>
          <a:prstGeom prst="rect">
            <a:avLst/>
          </a:prstGeom>
          <a:noFill/>
        </p:spPr>
        <p:txBody>
          <a:bodyPr anchor="ctr"/>
          <a:lstStyle>
            <a:lvl1pPr algn="ctr">
              <a:defRPr sz="1400">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56796" y="229538"/>
            <a:ext cx="1622504" cy="448056"/>
          </a:xfrm>
          <a:prstGeom prst="rect">
            <a:avLst/>
          </a:prstGeom>
        </p:spPr>
      </p:pic>
      <p:sp>
        <p:nvSpPr>
          <p:cNvPr id="17" name="Rectangle 16"/>
          <p:cNvSpPr/>
          <p:nvPr userDrawn="1"/>
        </p:nvSpPr>
        <p:spPr>
          <a:xfrm>
            <a:off x="173936" y="95859"/>
            <a:ext cx="1593494"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576213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Lef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grpSp>
        <p:nvGrpSpPr>
          <p:cNvPr id="13" name="Group 12"/>
          <p:cNvGrpSpPr/>
          <p:nvPr userDrawn="1"/>
        </p:nvGrpSpPr>
        <p:grpSpPr>
          <a:xfrm>
            <a:off x="328166" y="6237312"/>
            <a:ext cx="439241" cy="43924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328169" y="6237312"/>
            <a:ext cx="439241" cy="390437"/>
          </a:xfrm>
          <a:prstGeom prst="rect">
            <a:avLst/>
          </a:prstGeom>
          <a:noFill/>
        </p:spPr>
        <p:txBody>
          <a:bodyPr anchor="ctr"/>
          <a:lstStyle>
            <a:lvl1pPr algn="ctr">
              <a:defRPr sz="1400">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0493757" y="229538"/>
            <a:ext cx="1622504" cy="448056"/>
          </a:xfrm>
          <a:prstGeom prst="rect">
            <a:avLst/>
          </a:prstGeom>
        </p:spPr>
      </p:pic>
      <p:sp>
        <p:nvSpPr>
          <p:cNvPr id="17" name="Rectangle 16"/>
          <p:cNvSpPr/>
          <p:nvPr userDrawn="1"/>
        </p:nvSpPr>
        <p:spPr>
          <a:xfrm>
            <a:off x="10522767" y="95859"/>
            <a:ext cx="1593494"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9316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 Left (dark)">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grpSp>
        <p:nvGrpSpPr>
          <p:cNvPr id="13" name="Group 12"/>
          <p:cNvGrpSpPr/>
          <p:nvPr userDrawn="1"/>
        </p:nvGrpSpPr>
        <p:grpSpPr>
          <a:xfrm>
            <a:off x="328166" y="6237312"/>
            <a:ext cx="439241" cy="43924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328169" y="6237312"/>
            <a:ext cx="439241" cy="390437"/>
          </a:xfrm>
          <a:prstGeom prst="rect">
            <a:avLst/>
          </a:prstGeom>
          <a:noFill/>
        </p:spPr>
        <p:txBody>
          <a:bodyPr anchor="ctr"/>
          <a:lstStyle>
            <a:lvl1pPr algn="ctr">
              <a:defRPr sz="1400">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0493757" y="229538"/>
            <a:ext cx="1622504" cy="448056"/>
          </a:xfrm>
          <a:prstGeom prst="rect">
            <a:avLst/>
          </a:prstGeom>
        </p:spPr>
      </p:pic>
      <p:sp>
        <p:nvSpPr>
          <p:cNvPr id="17" name="Rectangle 16"/>
          <p:cNvSpPr/>
          <p:nvPr userDrawn="1"/>
        </p:nvSpPr>
        <p:spPr>
          <a:xfrm>
            <a:off x="10522767" y="95859"/>
            <a:ext cx="1593494" cy="720080"/>
          </a:xfrm>
          <a:prstGeom prst="rect">
            <a:avLst/>
          </a:prstGeom>
          <a:solidFill>
            <a:schemeClr val="tx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37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3047262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r>
                <a:rPr lang="en-US" sz="140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01290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0163E-7FE8-4281-8C5E-43E1E933D7E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190CDB4-C168-4FA3-80D7-8C0363477169}"/>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B03AEFD-9542-419B-A6C2-2D30515BC610}"/>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06240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3080730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EF3303-D0F3-4EA2-B0AD-E6CF1A583F8A}"/>
              </a:ext>
            </a:extLst>
          </p:cNvPr>
          <p:cNvSpPr>
            <a:spLocks noGrp="1"/>
          </p:cNvSpPr>
          <p:nvPr>
            <p:ph type="body" idx="1"/>
          </p:nvPr>
        </p:nvSpPr>
        <p:spPr>
          <a:xfrm>
            <a:off x="839793" y="1681165"/>
            <a:ext cx="5157787" cy="823912"/>
          </a:xfrm>
        </p:spPr>
        <p:txBody>
          <a:bodyPr anchor="b">
            <a:normAutofit/>
          </a:bodyPr>
          <a:lstStyle>
            <a:lvl1pPr marL="0" indent="0">
              <a:buNone/>
              <a:defRPr sz="1801" b="1"/>
            </a:lvl1pPr>
            <a:lvl2pPr marL="457234" indent="0">
              <a:buNone/>
              <a:defRPr sz="2000" b="1"/>
            </a:lvl2pPr>
            <a:lvl3pPr marL="914469" indent="0">
              <a:buNone/>
              <a:defRPr sz="1801" b="1"/>
            </a:lvl3pPr>
            <a:lvl4pPr marL="1371703" indent="0">
              <a:buNone/>
              <a:defRPr sz="1600" b="1"/>
            </a:lvl4pPr>
            <a:lvl5pPr marL="1828937" indent="0">
              <a:buNone/>
              <a:defRPr sz="1600" b="1"/>
            </a:lvl5pPr>
            <a:lvl6pPr marL="2286172" indent="0">
              <a:buNone/>
              <a:defRPr sz="1600" b="1"/>
            </a:lvl6pPr>
            <a:lvl7pPr marL="2743406" indent="0">
              <a:buNone/>
              <a:defRPr sz="1600" b="1"/>
            </a:lvl7pPr>
            <a:lvl8pPr marL="3200640" indent="0">
              <a:buNone/>
              <a:defRPr sz="1600" b="1"/>
            </a:lvl8pPr>
            <a:lvl9pPr marL="3657874"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3DBAA1-9BC3-4437-8D32-4D0547AC4E6F}"/>
              </a:ext>
            </a:extLst>
          </p:cNvPr>
          <p:cNvSpPr>
            <a:spLocks noGrp="1"/>
          </p:cNvSpPr>
          <p:nvPr>
            <p:ph sz="half" idx="2"/>
          </p:nvPr>
        </p:nvSpPr>
        <p:spPr>
          <a:xfrm>
            <a:off x="839793" y="2505075"/>
            <a:ext cx="5157787" cy="3684588"/>
          </a:xfrm>
        </p:spPr>
        <p:txBody>
          <a:bodyPr>
            <a:normAutofit/>
          </a:bodyPr>
          <a:lstStyle>
            <a:lvl1pPr>
              <a:defRPr sz="1801"/>
            </a:lvl1pPr>
            <a:lvl2pPr>
              <a:defRPr sz="1600"/>
            </a:lvl2pPr>
            <a:lvl3pPr>
              <a:defRPr sz="1401"/>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865E865-44A0-41F3-8CB4-3F325E6569F3}"/>
              </a:ext>
            </a:extLst>
          </p:cNvPr>
          <p:cNvSpPr>
            <a:spLocks noGrp="1"/>
          </p:cNvSpPr>
          <p:nvPr>
            <p:ph type="body" sz="quarter" idx="3"/>
          </p:nvPr>
        </p:nvSpPr>
        <p:spPr>
          <a:xfrm>
            <a:off x="6172203" y="1681165"/>
            <a:ext cx="5183188" cy="823912"/>
          </a:xfrm>
        </p:spPr>
        <p:txBody>
          <a:bodyPr anchor="b">
            <a:normAutofit/>
          </a:bodyPr>
          <a:lstStyle>
            <a:lvl1pPr marL="0" indent="0">
              <a:buNone/>
              <a:defRPr sz="1801" b="1"/>
            </a:lvl1pPr>
            <a:lvl2pPr marL="457234" indent="0">
              <a:buNone/>
              <a:defRPr sz="2000" b="1"/>
            </a:lvl2pPr>
            <a:lvl3pPr marL="914469" indent="0">
              <a:buNone/>
              <a:defRPr sz="1801" b="1"/>
            </a:lvl3pPr>
            <a:lvl4pPr marL="1371703" indent="0">
              <a:buNone/>
              <a:defRPr sz="1600" b="1"/>
            </a:lvl4pPr>
            <a:lvl5pPr marL="1828937" indent="0">
              <a:buNone/>
              <a:defRPr sz="1600" b="1"/>
            </a:lvl5pPr>
            <a:lvl6pPr marL="2286172" indent="0">
              <a:buNone/>
              <a:defRPr sz="1600" b="1"/>
            </a:lvl6pPr>
            <a:lvl7pPr marL="2743406" indent="0">
              <a:buNone/>
              <a:defRPr sz="1600" b="1"/>
            </a:lvl7pPr>
            <a:lvl8pPr marL="3200640" indent="0">
              <a:buNone/>
              <a:defRPr sz="1600" b="1"/>
            </a:lvl8pPr>
            <a:lvl9pPr marL="3657874"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5784F9-D7B6-435C-86CB-2DE0300ACABF}"/>
              </a:ext>
            </a:extLst>
          </p:cNvPr>
          <p:cNvSpPr>
            <a:spLocks noGrp="1"/>
          </p:cNvSpPr>
          <p:nvPr>
            <p:ph sz="quarter" idx="4"/>
          </p:nvPr>
        </p:nvSpPr>
        <p:spPr>
          <a:xfrm>
            <a:off x="6172203" y="2505075"/>
            <a:ext cx="5183188" cy="3684588"/>
          </a:xfrm>
        </p:spPr>
        <p:txBody>
          <a:bodyPr>
            <a:normAutofit/>
          </a:bodyPr>
          <a:lstStyle>
            <a:lvl1pPr>
              <a:defRPr sz="1801"/>
            </a:lvl1pPr>
            <a:lvl2pPr>
              <a:defRPr sz="1600"/>
            </a:lvl2pPr>
            <a:lvl3pPr>
              <a:defRPr sz="1401"/>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3187355C-D2E7-44DD-A596-5574B5E02823}"/>
              </a:ext>
            </a:extLst>
          </p:cNvPr>
          <p:cNvSpPr>
            <a:spLocks noGrp="1"/>
          </p:cNvSpPr>
          <p:nvPr>
            <p:ph type="title"/>
          </p:nvPr>
        </p:nvSpPr>
        <p:spPr>
          <a:xfrm>
            <a:off x="1084521" y="311969"/>
            <a:ext cx="10058400" cy="506745"/>
          </a:xfrm>
        </p:spPr>
        <p:txBody>
          <a:bodyPr/>
          <a:lstStyle/>
          <a:p>
            <a:r>
              <a:rPr lang="en-US"/>
              <a:t>Click to edit Master title style</a:t>
            </a:r>
            <a:endParaRPr lang="en-US" dirty="0"/>
          </a:p>
        </p:txBody>
      </p:sp>
    </p:spTree>
    <p:extLst>
      <p:ext uri="{BB962C8B-B14F-4D97-AF65-F5344CB8AC3E}">
        <p14:creationId xmlns:p14="http://schemas.microsoft.com/office/powerpoint/2010/main" val="2842616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heme" Target="../theme/theme6.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7.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5" Type="http://schemas.openxmlformats.org/officeDocument/2006/relationships/theme" Target="../theme/theme8.xml"/><Relationship Id="rId4"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itle Text">
            <a:extLst>
              <a:ext uri="{FF2B5EF4-FFF2-40B4-BE49-F238E27FC236}">
                <a16:creationId xmlns:a16="http://schemas.microsoft.com/office/drawing/2014/main" id="{6E03B22B-1A99-C141-A257-7359C0520E9E}"/>
              </a:ext>
            </a:extLst>
          </p:cNvPr>
          <p:cNvSpPr txBox="1">
            <a:spLocks noGrp="1"/>
          </p:cNvSpPr>
          <p:nvPr>
            <p:ph type="title"/>
          </p:nvPr>
        </p:nvSpPr>
        <p:spPr>
          <a:xfrm>
            <a:off x="1065321" y="219645"/>
            <a:ext cx="10826112" cy="57742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p>
            <a:r>
              <a:t>Title Text</a:t>
            </a:r>
          </a:p>
        </p:txBody>
      </p:sp>
      <p:pic>
        <p:nvPicPr>
          <p:cNvPr id="15" name="Picture 14">
            <a:extLst>
              <a:ext uri="{FF2B5EF4-FFF2-40B4-BE49-F238E27FC236}">
                <a16:creationId xmlns:a16="http://schemas.microsoft.com/office/drawing/2014/main" id="{8FB7C913-BF72-C642-9E22-EC7778E6C2C7}"/>
              </a:ext>
            </a:extLst>
          </p:cNvPr>
          <p:cNvPicPr>
            <a:picLocks noChangeAspect="1"/>
          </p:cNvPicPr>
          <p:nvPr userDrawn="1"/>
        </p:nvPicPr>
        <p:blipFill rotWithShape="1">
          <a:blip r:embed="rId6"/>
          <a:srcRect r="85282"/>
          <a:stretch/>
        </p:blipFill>
        <p:spPr>
          <a:xfrm>
            <a:off x="300569" y="306491"/>
            <a:ext cx="527568" cy="403729"/>
          </a:xfrm>
          <a:prstGeom prst="rect">
            <a:avLst/>
          </a:prstGeom>
        </p:spPr>
      </p:pic>
      <p:sp>
        <p:nvSpPr>
          <p:cNvPr id="17" name="Slide Number Placeholder 5">
            <a:extLst>
              <a:ext uri="{FF2B5EF4-FFF2-40B4-BE49-F238E27FC236}">
                <a16:creationId xmlns:a16="http://schemas.microsoft.com/office/drawing/2014/main" id="{76CF3410-4DA3-BD49-98B7-5A3152A83FA1}"/>
              </a:ext>
            </a:extLst>
          </p:cNvPr>
          <p:cNvSpPr txBox="1">
            <a:spLocks/>
          </p:cNvSpPr>
          <p:nvPr userDrawn="1"/>
        </p:nvSpPr>
        <p:spPr>
          <a:xfrm>
            <a:off x="9489066" y="6494706"/>
            <a:ext cx="2569025" cy="261610"/>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b="1">
                <a:solidFill>
                  <a:schemeClr val="tx1"/>
                </a:solidFill>
              </a:rPr>
              <a:t>© 2022  |  Premier</a:t>
            </a:r>
            <a:r>
              <a:rPr lang="en-US" sz="900" b="1" baseline="0">
                <a:solidFill>
                  <a:schemeClr val="tx1"/>
                </a:solidFill>
              </a:rPr>
              <a:t> Inc.  </a:t>
            </a:r>
            <a:r>
              <a:rPr lang="en-US" sz="900" b="1">
                <a:solidFill>
                  <a:schemeClr val="tx1"/>
                </a:solidFill>
              </a:rPr>
              <a:t>| </a:t>
            </a:r>
            <a:r>
              <a:rPr lang="en-US" sz="900" b="1" baseline="0">
                <a:solidFill>
                  <a:schemeClr val="tx1"/>
                </a:solidFill>
              </a:rPr>
              <a:t> </a:t>
            </a:r>
            <a:fld id="{C754B5F5-B730-8F43-9704-ACF970095462}" type="slidenum">
              <a:rPr lang="en-US" sz="900" b="1" smtClean="0">
                <a:solidFill>
                  <a:schemeClr val="tx1"/>
                </a:solidFill>
              </a:rPr>
              <a:pPr algn="r"/>
              <a:t>‹#›</a:t>
            </a:fld>
            <a:endParaRPr lang="en-US" sz="900" b="1">
              <a:solidFill>
                <a:schemeClr val="tx1"/>
              </a:solidFill>
            </a:endParaRPr>
          </a:p>
        </p:txBody>
      </p:sp>
    </p:spTree>
    <p:extLst>
      <p:ext uri="{BB962C8B-B14F-4D97-AF65-F5344CB8AC3E}">
        <p14:creationId xmlns:p14="http://schemas.microsoft.com/office/powerpoint/2010/main" val="2247812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lgn="l" defTabSz="914469"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228617" indent="-228617" algn="l" defTabSz="914469"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52" indent="-228617" algn="l" defTabSz="91446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86" indent="-228617" algn="l" defTabSz="91446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21"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555"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789"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024"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257"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492"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69" rtl="0" eaLnBrk="1" latinLnBrk="0" hangingPunct="1">
        <a:defRPr sz="1801" kern="1200">
          <a:solidFill>
            <a:schemeClr val="tx1"/>
          </a:solidFill>
          <a:latin typeface="+mn-lt"/>
          <a:ea typeface="+mn-ea"/>
          <a:cs typeface="+mn-cs"/>
        </a:defRPr>
      </a:lvl1pPr>
      <a:lvl2pPr marL="457234" algn="l" defTabSz="914469" rtl="0" eaLnBrk="1" latinLnBrk="0" hangingPunct="1">
        <a:defRPr sz="1801" kern="1200">
          <a:solidFill>
            <a:schemeClr val="tx1"/>
          </a:solidFill>
          <a:latin typeface="+mn-lt"/>
          <a:ea typeface="+mn-ea"/>
          <a:cs typeface="+mn-cs"/>
        </a:defRPr>
      </a:lvl2pPr>
      <a:lvl3pPr marL="914469" algn="l" defTabSz="914469" rtl="0" eaLnBrk="1" latinLnBrk="0" hangingPunct="1">
        <a:defRPr sz="1801" kern="1200">
          <a:solidFill>
            <a:schemeClr val="tx1"/>
          </a:solidFill>
          <a:latin typeface="+mn-lt"/>
          <a:ea typeface="+mn-ea"/>
          <a:cs typeface="+mn-cs"/>
        </a:defRPr>
      </a:lvl3pPr>
      <a:lvl4pPr marL="1371703" algn="l" defTabSz="914469" rtl="0" eaLnBrk="1" latinLnBrk="0" hangingPunct="1">
        <a:defRPr sz="1801" kern="1200">
          <a:solidFill>
            <a:schemeClr val="tx1"/>
          </a:solidFill>
          <a:latin typeface="+mn-lt"/>
          <a:ea typeface="+mn-ea"/>
          <a:cs typeface="+mn-cs"/>
        </a:defRPr>
      </a:lvl4pPr>
      <a:lvl5pPr marL="1828937" algn="l" defTabSz="914469" rtl="0" eaLnBrk="1" latinLnBrk="0" hangingPunct="1">
        <a:defRPr sz="1801" kern="1200">
          <a:solidFill>
            <a:schemeClr val="tx1"/>
          </a:solidFill>
          <a:latin typeface="+mn-lt"/>
          <a:ea typeface="+mn-ea"/>
          <a:cs typeface="+mn-cs"/>
        </a:defRPr>
      </a:lvl5pPr>
      <a:lvl6pPr marL="2286172" algn="l" defTabSz="914469" rtl="0" eaLnBrk="1" latinLnBrk="0" hangingPunct="1">
        <a:defRPr sz="1801" kern="1200">
          <a:solidFill>
            <a:schemeClr val="tx1"/>
          </a:solidFill>
          <a:latin typeface="+mn-lt"/>
          <a:ea typeface="+mn-ea"/>
          <a:cs typeface="+mn-cs"/>
        </a:defRPr>
      </a:lvl6pPr>
      <a:lvl7pPr marL="2743406" algn="l" defTabSz="914469" rtl="0" eaLnBrk="1" latinLnBrk="0" hangingPunct="1">
        <a:defRPr sz="1801" kern="1200">
          <a:solidFill>
            <a:schemeClr val="tx1"/>
          </a:solidFill>
          <a:latin typeface="+mn-lt"/>
          <a:ea typeface="+mn-ea"/>
          <a:cs typeface="+mn-cs"/>
        </a:defRPr>
      </a:lvl7pPr>
      <a:lvl8pPr marL="3200640" algn="l" defTabSz="914469" rtl="0" eaLnBrk="1" latinLnBrk="0" hangingPunct="1">
        <a:defRPr sz="1801" kern="1200">
          <a:solidFill>
            <a:schemeClr val="tx1"/>
          </a:solidFill>
          <a:latin typeface="+mn-lt"/>
          <a:ea typeface="+mn-ea"/>
          <a:cs typeface="+mn-cs"/>
        </a:defRPr>
      </a:lvl8pPr>
      <a:lvl9pPr marL="3657874" algn="l" defTabSz="914469"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D28B5E-4643-4433-BF0D-FAB4DFDC4540}"/>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A7D4359C-9CB4-4798-A7A5-C67997CED6C0}"/>
              </a:ext>
            </a:extLst>
          </p:cNvPr>
          <p:cNvSpPr>
            <a:spLocks noGrp="1"/>
          </p:cNvSpPr>
          <p:nvPr>
            <p:ph type="title"/>
          </p:nvPr>
        </p:nvSpPr>
        <p:spPr>
          <a:xfrm>
            <a:off x="1084521" y="311969"/>
            <a:ext cx="10058400" cy="5067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9B36312-1A67-4F2D-BB4D-530DE2BDB685}"/>
              </a:ext>
            </a:extLst>
          </p:cNvPr>
          <p:cNvSpPr>
            <a:spLocks noGrp="1"/>
          </p:cNvSpPr>
          <p:nvPr>
            <p:ph type="body" idx="1"/>
          </p:nvPr>
        </p:nvSpPr>
        <p:spPr>
          <a:xfrm>
            <a:off x="1063263" y="1254643"/>
            <a:ext cx="10090297" cy="49223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5">
            <a:extLst>
              <a:ext uri="{FF2B5EF4-FFF2-40B4-BE49-F238E27FC236}">
                <a16:creationId xmlns:a16="http://schemas.microsoft.com/office/drawing/2014/main" id="{EA6FE7D6-886B-421A-BECF-249E8A454590}"/>
              </a:ext>
            </a:extLst>
          </p:cNvPr>
          <p:cNvSpPr txBox="1">
            <a:spLocks/>
          </p:cNvSpPr>
          <p:nvPr userDrawn="1"/>
        </p:nvSpPr>
        <p:spPr>
          <a:xfrm>
            <a:off x="8048867" y="6470670"/>
            <a:ext cx="3923415" cy="27712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1" b="0" cap="all" dirty="0">
                <a:solidFill>
                  <a:schemeClr val="tx1"/>
                </a:solidFill>
                <a:latin typeface="Franklin Gothic Book" panose="020B0503020102020204" pitchFamily="34" charset="0"/>
              </a:rPr>
              <a:t>© 2022. All rights reserved.  |  Premier</a:t>
            </a:r>
            <a:r>
              <a:rPr lang="en-US" sz="1001" b="0" cap="all" baseline="0" dirty="0">
                <a:solidFill>
                  <a:schemeClr val="tx1"/>
                </a:solidFill>
                <a:latin typeface="Franklin Gothic Book" panose="020B0503020102020204" pitchFamily="34" charset="0"/>
              </a:rPr>
              <a:t> Inc.  </a:t>
            </a:r>
            <a:r>
              <a:rPr lang="en-US" sz="1001" b="0" cap="all" dirty="0">
                <a:solidFill>
                  <a:schemeClr val="tx1"/>
                </a:solidFill>
                <a:latin typeface="Franklin Gothic Book" panose="020B0503020102020204" pitchFamily="34" charset="0"/>
              </a:rPr>
              <a:t>| </a:t>
            </a:r>
            <a:r>
              <a:rPr lang="en-US" sz="1001" b="0" cap="all" baseline="0" dirty="0">
                <a:solidFill>
                  <a:schemeClr val="tx1"/>
                </a:solidFill>
                <a:latin typeface="Franklin Gothic Book" panose="020B0503020102020204" pitchFamily="34" charset="0"/>
              </a:rPr>
              <a:t> </a:t>
            </a:r>
            <a:fld id="{C754B5F5-B730-8F43-9704-ACF970095462}" type="slidenum">
              <a:rPr lang="en-US" sz="1001" b="0" cap="all" smtClean="0">
                <a:solidFill>
                  <a:schemeClr val="tx1"/>
                </a:solidFill>
                <a:latin typeface="Franklin Gothic Book" panose="020B0503020102020204" pitchFamily="34" charset="0"/>
              </a:rPr>
              <a:pPr algn="r"/>
              <a:t>‹#›</a:t>
            </a:fld>
            <a:endParaRPr lang="en-US" sz="1001" b="0" cap="all" dirty="0">
              <a:solidFill>
                <a:schemeClr val="tx1"/>
              </a:solidFill>
              <a:latin typeface="Franklin Gothic Book" panose="020B0503020102020204" pitchFamily="34" charset="0"/>
            </a:endParaRPr>
          </a:p>
        </p:txBody>
      </p:sp>
      <p:sp>
        <p:nvSpPr>
          <p:cNvPr id="6" name="Slide Number Placeholder 5">
            <a:extLst>
              <a:ext uri="{FF2B5EF4-FFF2-40B4-BE49-F238E27FC236}">
                <a16:creationId xmlns:a16="http://schemas.microsoft.com/office/drawing/2014/main" id="{15884091-BE3C-4069-8444-7D46E1247E0C}"/>
              </a:ext>
            </a:extLst>
          </p:cNvPr>
          <p:cNvSpPr txBox="1">
            <a:spLocks/>
          </p:cNvSpPr>
          <p:nvPr userDrawn="1"/>
        </p:nvSpPr>
        <p:spPr>
          <a:xfrm>
            <a:off x="177975" y="6470671"/>
            <a:ext cx="3923415" cy="277127"/>
          </a:xfrm>
          <a:prstGeom prst="rect">
            <a:avLst/>
          </a:prstGeom>
        </p:spPr>
        <p:txBody>
          <a:bodyPr vert="horz" wrap="square" lIns="121920" tIns="60960" rIns="121920" bIns="6096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001" b="0" kern="600" cap="all" spc="80" baseline="0" dirty="0">
                <a:solidFill>
                  <a:schemeClr val="tx1"/>
                </a:solidFill>
                <a:latin typeface="Franklin Gothic Book" panose="020B0503020102020204" pitchFamily="34" charset="0"/>
              </a:rPr>
              <a:t>PINC AI  |  </a:t>
            </a:r>
            <a:r>
              <a:rPr lang="en-US" sz="1001" b="1" kern="600" cap="all" spc="80" baseline="0" dirty="0">
                <a:solidFill>
                  <a:schemeClr val="tx1"/>
                </a:solidFill>
                <a:latin typeface="Franklin Gothic Book" panose="020B0503020102020204" pitchFamily="34" charset="0"/>
              </a:rPr>
              <a:t>applied sciences</a:t>
            </a:r>
          </a:p>
        </p:txBody>
      </p:sp>
      <p:pic>
        <p:nvPicPr>
          <p:cNvPr id="7" name="Picture 6" descr="Shape&#10;&#10;Description automatically generated with low confidence">
            <a:extLst>
              <a:ext uri="{FF2B5EF4-FFF2-40B4-BE49-F238E27FC236}">
                <a16:creationId xmlns:a16="http://schemas.microsoft.com/office/drawing/2014/main" id="{8CB26941-C363-487B-8840-2157C8E327A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71381" y="308345"/>
            <a:ext cx="510363" cy="510362"/>
          </a:xfrm>
          <a:prstGeom prst="rect">
            <a:avLst/>
          </a:prstGeom>
        </p:spPr>
      </p:pic>
    </p:spTree>
    <p:extLst>
      <p:ext uri="{BB962C8B-B14F-4D97-AF65-F5344CB8AC3E}">
        <p14:creationId xmlns:p14="http://schemas.microsoft.com/office/powerpoint/2010/main" val="333303834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Lst>
  <p:txStyles>
    <p:titleStyle>
      <a:lvl1pPr algn="ctr" defTabSz="914469" rtl="0" eaLnBrk="1" latinLnBrk="0" hangingPunct="1">
        <a:lnSpc>
          <a:spcPct val="90000"/>
        </a:lnSpc>
        <a:spcBef>
          <a:spcPct val="0"/>
        </a:spcBef>
        <a:buNone/>
        <a:defRPr sz="2000" kern="600" cap="all" spc="100" baseline="0">
          <a:solidFill>
            <a:schemeClr val="tx1"/>
          </a:solidFill>
          <a:latin typeface="Franklin Gothic Demi" panose="020B0703020102020204" pitchFamily="34" charset="0"/>
          <a:ea typeface="+mj-ea"/>
          <a:cs typeface="+mj-cs"/>
        </a:defRPr>
      </a:lvl1pPr>
    </p:titleStyle>
    <p:bodyStyle>
      <a:lvl1pPr marL="0" indent="0" algn="l" defTabSz="914469" rtl="0" eaLnBrk="1" latinLnBrk="0" hangingPunct="1">
        <a:lnSpc>
          <a:spcPct val="90000"/>
        </a:lnSpc>
        <a:spcBef>
          <a:spcPts val="1001"/>
        </a:spcBef>
        <a:buFont typeface="Arial" panose="020B0604020202020204" pitchFamily="34" charset="0"/>
        <a:buNone/>
        <a:defRPr sz="1801" kern="1200">
          <a:solidFill>
            <a:schemeClr val="tx1"/>
          </a:solidFill>
          <a:latin typeface="Franklin Gothic Book" panose="020B0503020102020204" pitchFamily="34" charset="0"/>
          <a:ea typeface="+mn-ea"/>
          <a:cs typeface="+mn-cs"/>
        </a:defRPr>
      </a:lvl1pPr>
      <a:lvl2pPr marL="685852" indent="-228617" algn="l" defTabSz="914469" rtl="0" eaLnBrk="1" latinLnBrk="0" hangingPunct="1">
        <a:lnSpc>
          <a:spcPct val="90000"/>
        </a:lnSpc>
        <a:spcBef>
          <a:spcPts val="500"/>
        </a:spcBef>
        <a:buFont typeface="Arial" panose="020B0604020202020204" pitchFamily="34" charset="0"/>
        <a:buChar char="•"/>
        <a:defRPr sz="1600" kern="1200">
          <a:solidFill>
            <a:schemeClr val="tx1"/>
          </a:solidFill>
          <a:latin typeface="Franklin Gothic Book" panose="020B0503020102020204" pitchFamily="34" charset="0"/>
          <a:ea typeface="+mn-ea"/>
          <a:cs typeface="+mn-cs"/>
        </a:defRPr>
      </a:lvl2pPr>
      <a:lvl3pPr marL="1143086" indent="-228617" algn="l" defTabSz="914469" rtl="0" eaLnBrk="1" latinLnBrk="0" hangingPunct="1">
        <a:lnSpc>
          <a:spcPct val="90000"/>
        </a:lnSpc>
        <a:spcBef>
          <a:spcPts val="500"/>
        </a:spcBef>
        <a:buFont typeface="Franklin Gothic Book" panose="020B0503020102020204" pitchFamily="34" charset="0"/>
        <a:buChar char="−"/>
        <a:defRPr sz="1401" kern="1200">
          <a:solidFill>
            <a:schemeClr val="tx1"/>
          </a:solidFill>
          <a:latin typeface="Franklin Gothic Book" panose="020B0503020102020204" pitchFamily="34" charset="0"/>
          <a:ea typeface="+mn-ea"/>
          <a:cs typeface="+mn-cs"/>
        </a:defRPr>
      </a:lvl3pPr>
      <a:lvl4pPr marL="1600321" indent="-228617" algn="l" defTabSz="914469"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4pPr>
      <a:lvl5pPr marL="2057555" indent="-228617" algn="l" defTabSz="914469" rtl="0" eaLnBrk="1" latinLnBrk="0" hangingPunct="1">
        <a:lnSpc>
          <a:spcPct val="90000"/>
        </a:lnSpc>
        <a:spcBef>
          <a:spcPts val="500"/>
        </a:spcBef>
        <a:buFont typeface="Franklin Gothic Book" panose="020B0503020102020204" pitchFamily="34" charset="0"/>
        <a:buChar char="−"/>
        <a:defRPr sz="1200" kern="1200">
          <a:solidFill>
            <a:schemeClr val="tx1"/>
          </a:solidFill>
          <a:latin typeface="Franklin Gothic Book" panose="020B0503020102020204" pitchFamily="34" charset="0"/>
          <a:ea typeface="+mn-ea"/>
          <a:cs typeface="+mn-cs"/>
        </a:defRPr>
      </a:lvl5pPr>
      <a:lvl6pPr marL="2514789"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2024"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257"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492" indent="-228617" algn="l" defTabSz="91446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69" rtl="0" eaLnBrk="1" latinLnBrk="0" hangingPunct="1">
        <a:defRPr sz="1801" kern="1200">
          <a:solidFill>
            <a:schemeClr val="tx1"/>
          </a:solidFill>
          <a:latin typeface="+mn-lt"/>
          <a:ea typeface="+mn-ea"/>
          <a:cs typeface="+mn-cs"/>
        </a:defRPr>
      </a:lvl1pPr>
      <a:lvl2pPr marL="457234" algn="l" defTabSz="914469" rtl="0" eaLnBrk="1" latinLnBrk="0" hangingPunct="1">
        <a:defRPr sz="1801" kern="1200">
          <a:solidFill>
            <a:schemeClr val="tx1"/>
          </a:solidFill>
          <a:latin typeface="+mn-lt"/>
          <a:ea typeface="+mn-ea"/>
          <a:cs typeface="+mn-cs"/>
        </a:defRPr>
      </a:lvl2pPr>
      <a:lvl3pPr marL="914469" algn="l" defTabSz="914469" rtl="0" eaLnBrk="1" latinLnBrk="0" hangingPunct="1">
        <a:defRPr sz="1801" kern="1200">
          <a:solidFill>
            <a:schemeClr val="tx1"/>
          </a:solidFill>
          <a:latin typeface="+mn-lt"/>
          <a:ea typeface="+mn-ea"/>
          <a:cs typeface="+mn-cs"/>
        </a:defRPr>
      </a:lvl3pPr>
      <a:lvl4pPr marL="1371703" algn="l" defTabSz="914469" rtl="0" eaLnBrk="1" latinLnBrk="0" hangingPunct="1">
        <a:defRPr sz="1801" kern="1200">
          <a:solidFill>
            <a:schemeClr val="tx1"/>
          </a:solidFill>
          <a:latin typeface="+mn-lt"/>
          <a:ea typeface="+mn-ea"/>
          <a:cs typeface="+mn-cs"/>
        </a:defRPr>
      </a:lvl4pPr>
      <a:lvl5pPr marL="1828937" algn="l" defTabSz="914469" rtl="0" eaLnBrk="1" latinLnBrk="0" hangingPunct="1">
        <a:defRPr sz="1801" kern="1200">
          <a:solidFill>
            <a:schemeClr val="tx1"/>
          </a:solidFill>
          <a:latin typeface="+mn-lt"/>
          <a:ea typeface="+mn-ea"/>
          <a:cs typeface="+mn-cs"/>
        </a:defRPr>
      </a:lvl5pPr>
      <a:lvl6pPr marL="2286172" algn="l" defTabSz="914469" rtl="0" eaLnBrk="1" latinLnBrk="0" hangingPunct="1">
        <a:defRPr sz="1801" kern="1200">
          <a:solidFill>
            <a:schemeClr val="tx1"/>
          </a:solidFill>
          <a:latin typeface="+mn-lt"/>
          <a:ea typeface="+mn-ea"/>
          <a:cs typeface="+mn-cs"/>
        </a:defRPr>
      </a:lvl6pPr>
      <a:lvl7pPr marL="2743406" algn="l" defTabSz="914469" rtl="0" eaLnBrk="1" latinLnBrk="0" hangingPunct="1">
        <a:defRPr sz="1801" kern="1200">
          <a:solidFill>
            <a:schemeClr val="tx1"/>
          </a:solidFill>
          <a:latin typeface="+mn-lt"/>
          <a:ea typeface="+mn-ea"/>
          <a:cs typeface="+mn-cs"/>
        </a:defRPr>
      </a:lvl7pPr>
      <a:lvl8pPr marL="3200640" algn="l" defTabSz="914469" rtl="0" eaLnBrk="1" latinLnBrk="0" hangingPunct="1">
        <a:defRPr sz="1801" kern="1200">
          <a:solidFill>
            <a:schemeClr val="tx1"/>
          </a:solidFill>
          <a:latin typeface="+mn-lt"/>
          <a:ea typeface="+mn-ea"/>
          <a:cs typeface="+mn-cs"/>
        </a:defRPr>
      </a:lvl8pPr>
      <a:lvl9pPr marL="3657874" algn="l" defTabSz="914469"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1"/>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8"/>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9" y="5799930"/>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288889872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Lst>
  <p:hf hdr="0" ftr="0" dt="0"/>
  <p:txStyles>
    <p:titleStyle>
      <a:lvl1pPr algn="r" defTabSz="914423"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8" indent="-342908" algn="l" defTabSz="914423"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69" indent="-285758" algn="l" defTabSz="914423"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27" indent="-228607" algn="l" defTabSz="914423"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41" indent="-228607" algn="l" defTabSz="914423"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53" indent="-228607" algn="l" defTabSz="914423"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63"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5"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87"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98"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23" rtl="0" eaLnBrk="1" latinLnBrk="0" hangingPunct="1">
        <a:defRPr sz="1801" kern="1200">
          <a:solidFill>
            <a:schemeClr val="tx1"/>
          </a:solidFill>
          <a:latin typeface="+mn-lt"/>
          <a:ea typeface="+mn-ea"/>
          <a:cs typeface="+mn-cs"/>
        </a:defRPr>
      </a:lvl1pPr>
      <a:lvl2pPr marL="457212"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6" algn="l" defTabSz="914423" rtl="0" eaLnBrk="1" latinLnBrk="0" hangingPunct="1">
        <a:defRPr sz="1801" kern="1200">
          <a:solidFill>
            <a:schemeClr val="tx1"/>
          </a:solidFill>
          <a:latin typeface="+mn-lt"/>
          <a:ea typeface="+mn-ea"/>
          <a:cs typeface="+mn-cs"/>
        </a:defRPr>
      </a:lvl4pPr>
      <a:lvl5pPr marL="1828847" algn="l" defTabSz="914423" rtl="0" eaLnBrk="1" latinLnBrk="0" hangingPunct="1">
        <a:defRPr sz="1801" kern="1200">
          <a:solidFill>
            <a:schemeClr val="tx1"/>
          </a:solidFill>
          <a:latin typeface="+mn-lt"/>
          <a:ea typeface="+mn-ea"/>
          <a:cs typeface="+mn-cs"/>
        </a:defRPr>
      </a:lvl5pPr>
      <a:lvl6pPr marL="2286058" algn="l" defTabSz="914423" rtl="0" eaLnBrk="1" latinLnBrk="0" hangingPunct="1">
        <a:defRPr sz="1801" kern="1200">
          <a:solidFill>
            <a:schemeClr val="tx1"/>
          </a:solidFill>
          <a:latin typeface="+mn-lt"/>
          <a:ea typeface="+mn-ea"/>
          <a:cs typeface="+mn-cs"/>
        </a:defRPr>
      </a:lvl6pPr>
      <a:lvl7pPr marL="2743268"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2" algn="l" defTabSz="914423" rtl="0" eaLnBrk="1" latinLnBrk="0" hangingPunct="1">
        <a:defRPr sz="180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1"/>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8"/>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9" y="5799930"/>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178075306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hf hdr="0" ftr="0" dt="0"/>
  <p:txStyles>
    <p:titleStyle>
      <a:lvl1pPr algn="r" defTabSz="914423"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8" indent="-342908" algn="l" defTabSz="914423"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69" indent="-285758" algn="l" defTabSz="914423"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27" indent="-228607" algn="l" defTabSz="914423"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41" indent="-228607" algn="l" defTabSz="914423"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53" indent="-228607" algn="l" defTabSz="914423"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63"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5"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87"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98" indent="-228607" algn="l" defTabSz="91442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23" rtl="0" eaLnBrk="1" latinLnBrk="0" hangingPunct="1">
        <a:defRPr sz="1801" kern="1200">
          <a:solidFill>
            <a:schemeClr val="tx1"/>
          </a:solidFill>
          <a:latin typeface="+mn-lt"/>
          <a:ea typeface="+mn-ea"/>
          <a:cs typeface="+mn-cs"/>
        </a:defRPr>
      </a:lvl1pPr>
      <a:lvl2pPr marL="457212"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6" algn="l" defTabSz="914423" rtl="0" eaLnBrk="1" latinLnBrk="0" hangingPunct="1">
        <a:defRPr sz="1801" kern="1200">
          <a:solidFill>
            <a:schemeClr val="tx1"/>
          </a:solidFill>
          <a:latin typeface="+mn-lt"/>
          <a:ea typeface="+mn-ea"/>
          <a:cs typeface="+mn-cs"/>
        </a:defRPr>
      </a:lvl4pPr>
      <a:lvl5pPr marL="1828847" algn="l" defTabSz="914423" rtl="0" eaLnBrk="1" latinLnBrk="0" hangingPunct="1">
        <a:defRPr sz="1801" kern="1200">
          <a:solidFill>
            <a:schemeClr val="tx1"/>
          </a:solidFill>
          <a:latin typeface="+mn-lt"/>
          <a:ea typeface="+mn-ea"/>
          <a:cs typeface="+mn-cs"/>
        </a:defRPr>
      </a:lvl5pPr>
      <a:lvl6pPr marL="2286058" algn="l" defTabSz="914423" rtl="0" eaLnBrk="1" latinLnBrk="0" hangingPunct="1">
        <a:defRPr sz="1801" kern="1200">
          <a:solidFill>
            <a:schemeClr val="tx1"/>
          </a:solidFill>
          <a:latin typeface="+mn-lt"/>
          <a:ea typeface="+mn-ea"/>
          <a:cs typeface="+mn-cs"/>
        </a:defRPr>
      </a:lvl6pPr>
      <a:lvl7pPr marL="2743268"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2" algn="l" defTabSz="914423"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887756" y="3078"/>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750091456"/>
      </p:ext>
    </p:extLst>
  </p:cSld>
  <p:clrMap bg1="lt1" tx1="dk1" bg2="lt2" tx2="dk2" accent1="accent1" accent2="accent2" accent3="accent3" accent4="accent4" accent5="accent5" accent6="accent6" hlink="hlink" folHlink="folHlink"/>
  <p:sldLayoutIdLst>
    <p:sldLayoutId id="2147483693" r:id="rId1"/>
    <p:sldLayoutId id="2147483694" r:id="rId2"/>
  </p:sldLayoutIdLst>
  <p:hf hdr="0" ftr="0" dt="0"/>
  <p:txStyles>
    <p:title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54997-06A4-499B-8E6A-8EF1A89EB2F0}"/>
              </a:ext>
            </a:extLst>
          </p:cNvPr>
          <p:cNvSpPr>
            <a:spLocks noGrp="1"/>
          </p:cNvSpPr>
          <p:nvPr>
            <p:ph type="title"/>
          </p:nvPr>
        </p:nvSpPr>
        <p:spPr>
          <a:xfrm>
            <a:off x="838200" y="334863"/>
            <a:ext cx="10515600" cy="113223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3C88D-292F-4F8A-8FA3-E750F0E63269}"/>
              </a:ext>
            </a:extLst>
          </p:cNvPr>
          <p:cNvSpPr>
            <a:spLocks noGrp="1"/>
          </p:cNvSpPr>
          <p:nvPr>
            <p:ph type="body" idx="1"/>
          </p:nvPr>
        </p:nvSpPr>
        <p:spPr>
          <a:xfrm>
            <a:off x="838200" y="1556792"/>
            <a:ext cx="10515600" cy="462017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C7DAC-648B-41B2-BAA1-D87B884056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defRPr>
            </a:lvl1pPr>
          </a:lstStyle>
          <a:p>
            <a:r>
              <a:rPr lang="en-US"/>
              <a:t>Your Date Here</a:t>
            </a:r>
          </a:p>
        </p:txBody>
      </p:sp>
      <p:sp>
        <p:nvSpPr>
          <p:cNvPr id="5" name="Footer Placeholder 4">
            <a:extLst>
              <a:ext uri="{FF2B5EF4-FFF2-40B4-BE49-F238E27FC236}">
                <a16:creationId xmlns:a16="http://schemas.microsoft.com/office/drawing/2014/main" id="{52073268-5839-4ECF-A52B-BE90FB6F5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7F5A0931-55D2-4DD7-B350-755D5AC96D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defRPr>
            </a:lvl1pPr>
          </a:lstStyle>
          <a:p>
            <a:fld id="{D325CB3F-26C9-44D7-A7CB-40F86C5CE4B1}" type="slidenum">
              <a:rPr lang="en-US" smtClean="0"/>
              <a:pPr/>
              <a:t>‹#›</a:t>
            </a:fld>
            <a:endParaRPr lang="en-US"/>
          </a:p>
        </p:txBody>
      </p:sp>
    </p:spTree>
    <p:extLst>
      <p:ext uri="{BB962C8B-B14F-4D97-AF65-F5344CB8AC3E}">
        <p14:creationId xmlns:p14="http://schemas.microsoft.com/office/powerpoint/2010/main" val="55896231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hf hdr="0"/>
  <p:txStyles>
    <p:titleStyle>
      <a:lvl1pPr algn="l" defTabSz="914400" rtl="0" eaLnBrk="1" latinLnBrk="0" hangingPunct="1">
        <a:lnSpc>
          <a:spcPct val="90000"/>
        </a:lnSpc>
        <a:spcBef>
          <a:spcPct val="0"/>
        </a:spcBef>
        <a:buNone/>
        <a:defRPr sz="44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7CD08052-46D4-4451-BCD3-D01F8058DAE8}" type="slidenum">
              <a:rPr lang="en-US" smtClean="0"/>
              <a:pPr/>
              <a:t>‹#›</a:t>
            </a:fld>
            <a:endParaRPr lang="en-US"/>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85694002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hf hdr="0"/>
  <p:txStyles>
    <p:titleStyle>
      <a:lvl1pPr algn="l" defTabSz="914400" rtl="0" eaLnBrk="1" latinLnBrk="0" hangingPunct="1">
        <a:lnSpc>
          <a:spcPct val="90000"/>
        </a:lnSpc>
        <a:spcBef>
          <a:spcPct val="0"/>
        </a:spcBef>
        <a:buNone/>
        <a:defRPr sz="4400" kern="1200">
          <a:solidFill>
            <a:srgbClr val="231F2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1F2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1F2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1F2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1F2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1F2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9594412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Lst>
  <p:hf hdr="0" ftr="0" dt="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62885868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hf hdr="0" ftr="0" dt="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4.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hyperlink" Target="https://pixabay.com/en/users/toddpoirier-41943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antoine.louis/a-brief-history-of-natural-language-processing-part-2-f5e575e8e37" TargetMode="External"/><Relationship Id="rId2" Type="http://schemas.openxmlformats.org/officeDocument/2006/relationships/hyperlink" Target="https://hackernoon.com/why-businesses-fail-at-machine-learning-fbff41c4d5db" TargetMode="External"/><Relationship Id="rId1" Type="http://schemas.openxmlformats.org/officeDocument/2006/relationships/slideLayout" Target="../slideLayouts/slideLayout14.xml"/><Relationship Id="rId4" Type="http://schemas.openxmlformats.org/officeDocument/2006/relationships/hyperlink" Target="https://ruder.io/a-review-of-the-recent-history-of-nl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2C2D7F-BFC7-4C16-97CA-2EFFFFAC70FE}"/>
              </a:ext>
            </a:extLst>
          </p:cNvPr>
          <p:cNvSpPr>
            <a:spLocks noGrp="1"/>
          </p:cNvSpPr>
          <p:nvPr>
            <p:ph type="body" sz="quarter" idx="10"/>
          </p:nvPr>
        </p:nvSpPr>
        <p:spPr>
          <a:xfrm>
            <a:off x="1051734" y="2695161"/>
            <a:ext cx="10088545" cy="733849"/>
          </a:xfrm>
        </p:spPr>
        <p:txBody>
          <a:bodyPr/>
          <a:lstStyle/>
          <a:p>
            <a:r>
              <a:rPr lang="en-US" dirty="0"/>
              <a:t>Healthcare NLP</a:t>
            </a:r>
          </a:p>
          <a:p>
            <a:endParaRPr lang="en-US" dirty="0"/>
          </a:p>
          <a:p>
            <a:r>
              <a:rPr lang="en-US" dirty="0"/>
              <a:t>    </a:t>
            </a:r>
            <a:r>
              <a:rPr lang="en-US" b="0" i="0" dirty="0">
                <a:effectLst/>
                <a:latin typeface="Roboto" panose="02000000000000000000" pitchFamily="2" charset="0"/>
              </a:rPr>
              <a:t>State-of-the-art Clinical Information Extraction</a:t>
            </a:r>
          </a:p>
        </p:txBody>
      </p:sp>
      <p:pic>
        <p:nvPicPr>
          <p:cNvPr id="12" name="Picture 11">
            <a:extLst>
              <a:ext uri="{FF2B5EF4-FFF2-40B4-BE49-F238E27FC236}">
                <a16:creationId xmlns:a16="http://schemas.microsoft.com/office/drawing/2014/main" id="{4C8A1D7F-4229-4C3C-973A-5C83C565A080}"/>
              </a:ext>
            </a:extLst>
          </p:cNvPr>
          <p:cNvPicPr>
            <a:picLocks noChangeAspect="1"/>
          </p:cNvPicPr>
          <p:nvPr/>
        </p:nvPicPr>
        <p:blipFill>
          <a:blip r:embed="rId2"/>
          <a:stretch>
            <a:fillRect/>
          </a:stretch>
        </p:blipFill>
        <p:spPr>
          <a:xfrm>
            <a:off x="0" y="6347838"/>
            <a:ext cx="12192000" cy="510162"/>
          </a:xfrm>
          <a:prstGeom prst="rect">
            <a:avLst/>
          </a:prstGeom>
        </p:spPr>
      </p:pic>
    </p:spTree>
    <p:extLst>
      <p:ext uri="{BB962C8B-B14F-4D97-AF65-F5344CB8AC3E}">
        <p14:creationId xmlns:p14="http://schemas.microsoft.com/office/powerpoint/2010/main" val="23914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Relation Extraction (</a:t>
            </a:r>
            <a:r>
              <a:rPr lang="en-US" sz="2800" dirty="0">
                <a:solidFill>
                  <a:srgbClr val="273239"/>
                </a:solidFill>
                <a:latin typeface="urw-din"/>
              </a:rPr>
              <a:t>RelEx</a:t>
            </a:r>
            <a:r>
              <a:rPr lang="en-US" sz="2800" b="1" i="0" dirty="0">
                <a:solidFill>
                  <a:srgbClr val="273239"/>
                </a:solidFill>
                <a:effectLst/>
                <a:latin typeface="urw-din"/>
              </a:rPr>
              <a:t>)</a:t>
            </a:r>
            <a:endParaRPr lang="en-US" sz="2800" dirty="0"/>
          </a:p>
        </p:txBody>
      </p:sp>
      <p:sp>
        <p:nvSpPr>
          <p:cNvPr id="3" name="Text Placeholder 2">
            <a:extLst>
              <a:ext uri="{FF2B5EF4-FFF2-40B4-BE49-F238E27FC236}">
                <a16:creationId xmlns:a16="http://schemas.microsoft.com/office/drawing/2014/main" id="{6113D7CF-50AD-44B9-81F8-2B78FEE9AFFF}"/>
              </a:ext>
            </a:extLst>
          </p:cNvPr>
          <p:cNvSpPr>
            <a:spLocks noGrp="1"/>
          </p:cNvSpPr>
          <p:nvPr>
            <p:ph type="body" sz="quarter" idx="10"/>
          </p:nvPr>
        </p:nvSpPr>
        <p:spPr>
          <a:xfrm>
            <a:off x="790575" y="1157904"/>
            <a:ext cx="10826112" cy="733426"/>
          </a:xfrm>
        </p:spPr>
        <p:txBody>
          <a:bodyPr/>
          <a:lstStyle/>
          <a:p>
            <a:pPr marL="0" indent="0" algn="just">
              <a:buNone/>
            </a:pPr>
            <a:r>
              <a:rPr lang="en-US" sz="2400" dirty="0">
                <a:solidFill>
                  <a:srgbClr val="2B3E51"/>
                </a:solidFill>
                <a:latin typeface="Open Sans" panose="020B0606030504020204" pitchFamily="34" charset="0"/>
              </a:rPr>
              <a:t>Technique of extracting semantic relationships from text, which usually occur between two or more entities.</a:t>
            </a:r>
          </a:p>
          <a:p>
            <a:pPr marL="0" indent="0">
              <a:buNone/>
            </a:pPr>
            <a:r>
              <a:rPr lang="en-US" sz="2400" dirty="0">
                <a:solidFill>
                  <a:srgbClr val="2B3E51"/>
                </a:solidFill>
                <a:latin typeface="Open Sans" panose="020B0606030504020204" pitchFamily="34" charset="0"/>
              </a:rPr>
              <a:t> </a:t>
            </a:r>
          </a:p>
          <a:p>
            <a:pPr marL="0" indent="0">
              <a:buNone/>
            </a:pPr>
            <a:r>
              <a:rPr lang="en-US" sz="2400" dirty="0">
                <a:solidFill>
                  <a:srgbClr val="2B3E51"/>
                </a:solidFill>
                <a:latin typeface="Open Sans" panose="020B0606030504020204" pitchFamily="34" charset="0"/>
              </a:rPr>
              <a:t>    </a:t>
            </a:r>
            <a:r>
              <a:rPr lang="en-US" sz="2600" dirty="0">
                <a:solidFill>
                  <a:srgbClr val="2B3E51"/>
                </a:solidFill>
                <a:highlight>
                  <a:srgbClr val="FFFF00"/>
                </a:highlight>
                <a:latin typeface="Open Sans" panose="020B0606030504020204" pitchFamily="34" charset="0"/>
              </a:rPr>
              <a:t>Extract the relations between entities</a:t>
            </a:r>
          </a:p>
          <a:p>
            <a:pPr marL="0" indent="0">
              <a:buNone/>
            </a:pPr>
            <a:endParaRPr lang="en-US" sz="2600" dirty="0">
              <a:solidFill>
                <a:srgbClr val="2B3E51"/>
              </a:solidFill>
              <a:highlight>
                <a:srgbClr val="FFFF00"/>
              </a:highlight>
              <a:latin typeface="Open Sans" panose="020B0606030504020204" pitchFamily="34" charset="0"/>
            </a:endParaRPr>
          </a:p>
          <a:p>
            <a:pPr marL="0" indent="0">
              <a:buNone/>
            </a:pPr>
            <a:endParaRPr lang="en-US" sz="2600" dirty="0">
              <a:solidFill>
                <a:srgbClr val="2B3E51"/>
              </a:solidFill>
              <a:highlight>
                <a:srgbClr val="FFFF00"/>
              </a:highlight>
              <a:latin typeface="Open Sans" panose="020B0606030504020204" pitchFamily="34" charset="0"/>
            </a:endParaRPr>
          </a:p>
          <a:p>
            <a:pPr marL="0" indent="0">
              <a:buNone/>
            </a:pPr>
            <a:endParaRPr lang="en-US" sz="2400" dirty="0">
              <a:solidFill>
                <a:srgbClr val="2B3E51"/>
              </a:solidFill>
              <a:latin typeface="Open Sans" panose="020B0606030504020204" pitchFamily="34" charset="0"/>
            </a:endParaRPr>
          </a:p>
          <a:p>
            <a:pPr marL="0" indent="0">
              <a:buNone/>
            </a:pPr>
            <a:endParaRPr lang="en-US" sz="2400" dirty="0">
              <a:solidFill>
                <a:srgbClr val="202122"/>
              </a:solidFill>
            </a:endParaRPr>
          </a:p>
          <a:p>
            <a:pPr marL="0" indent="0">
              <a:buNone/>
            </a:pPr>
            <a:endParaRPr lang="en-US" sz="2400" b="0" i="0" dirty="0">
              <a:solidFill>
                <a:srgbClr val="202122"/>
              </a:solidFill>
              <a:effectLst/>
              <a:latin typeface="Arial" panose="020B0604020202020204" pitchFamily="34" charset="0"/>
            </a:endParaRPr>
          </a:p>
          <a:p>
            <a:pPr marL="0" indent="0">
              <a:buNone/>
            </a:pPr>
            <a:endParaRPr lang="en-US" sz="2400" dirty="0">
              <a:solidFill>
                <a:srgbClr val="202122"/>
              </a:solidFill>
            </a:endParaRPr>
          </a:p>
          <a:p>
            <a:pPr marL="0" indent="0">
              <a:buNone/>
            </a:pPr>
            <a:endParaRPr lang="en-US" sz="2400" dirty="0">
              <a:solidFill>
                <a:srgbClr val="24292F"/>
              </a:solidFill>
              <a:latin typeface="-apple-system"/>
            </a:endParaRPr>
          </a:p>
          <a:p>
            <a:pPr marL="0" indent="0">
              <a:buNone/>
            </a:pPr>
            <a:endParaRPr lang="en-US" sz="2400" b="0" i="0" dirty="0">
              <a:solidFill>
                <a:srgbClr val="24292F"/>
              </a:solidFill>
              <a:effectLst/>
              <a:latin typeface="-apple-system"/>
            </a:endParaRPr>
          </a:p>
          <a:p>
            <a:pPr marL="0" indent="0">
              <a:buNone/>
            </a:pPr>
            <a:endParaRPr lang="en-US" sz="2400" b="0" i="0" dirty="0">
              <a:solidFill>
                <a:srgbClr val="2B3E51"/>
              </a:solidFill>
              <a:effectLst/>
              <a:latin typeface="Open Sans" panose="020B0606030504020204" pitchFamily="34" charset="0"/>
            </a:endParaRPr>
          </a:p>
          <a:p>
            <a:pPr marL="0" indent="0">
              <a:buNone/>
            </a:pPr>
            <a:endParaRPr lang="en-US" sz="2400" dirty="0"/>
          </a:p>
        </p:txBody>
      </p:sp>
      <p:sp>
        <p:nvSpPr>
          <p:cNvPr id="8" name="Rectangle 4">
            <a:extLst>
              <a:ext uri="{FF2B5EF4-FFF2-40B4-BE49-F238E27FC236}">
                <a16:creationId xmlns:a16="http://schemas.microsoft.com/office/drawing/2014/main" id="{F509E442-D00E-4D63-88E1-AA80A0AF377E}"/>
              </a:ext>
            </a:extLst>
          </p:cNvPr>
          <p:cNvSpPr>
            <a:spLocks noChangeArrowheads="1"/>
          </p:cNvSpPr>
          <p:nvPr/>
        </p:nvSpPr>
        <p:spPr bwMode="auto">
          <a:xfrm>
            <a:off x="-17145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CDBDAEF6-46E1-4ABD-BACE-1A7A37956CBE}"/>
              </a:ext>
            </a:extLst>
          </p:cNvPr>
          <p:cNvPicPr>
            <a:picLocks noChangeAspect="1"/>
          </p:cNvPicPr>
          <p:nvPr/>
        </p:nvPicPr>
        <p:blipFill>
          <a:blip r:embed="rId2"/>
          <a:stretch>
            <a:fillRect/>
          </a:stretch>
        </p:blipFill>
        <p:spPr>
          <a:xfrm>
            <a:off x="1985962" y="4217452"/>
            <a:ext cx="7915275" cy="619125"/>
          </a:xfrm>
          <a:prstGeom prst="rect">
            <a:avLst/>
          </a:prstGeom>
        </p:spPr>
      </p:pic>
      <p:pic>
        <p:nvPicPr>
          <p:cNvPr id="11" name="Picture 10">
            <a:extLst>
              <a:ext uri="{FF2B5EF4-FFF2-40B4-BE49-F238E27FC236}">
                <a16:creationId xmlns:a16="http://schemas.microsoft.com/office/drawing/2014/main" id="{5D26D42A-017E-4AD9-B224-6D803B1A3412}"/>
              </a:ext>
            </a:extLst>
          </p:cNvPr>
          <p:cNvPicPr>
            <a:picLocks noChangeAspect="1"/>
          </p:cNvPicPr>
          <p:nvPr/>
        </p:nvPicPr>
        <p:blipFill>
          <a:blip r:embed="rId3"/>
          <a:stretch>
            <a:fillRect/>
          </a:stretch>
        </p:blipFill>
        <p:spPr>
          <a:xfrm>
            <a:off x="2486025" y="4909521"/>
            <a:ext cx="3609975" cy="790575"/>
          </a:xfrm>
          <a:prstGeom prst="rect">
            <a:avLst/>
          </a:prstGeom>
        </p:spPr>
      </p:pic>
      <p:pic>
        <p:nvPicPr>
          <p:cNvPr id="13" name="Picture 12">
            <a:extLst>
              <a:ext uri="{FF2B5EF4-FFF2-40B4-BE49-F238E27FC236}">
                <a16:creationId xmlns:a16="http://schemas.microsoft.com/office/drawing/2014/main" id="{3967804F-B0F4-4568-9B4E-09884E78393C}"/>
              </a:ext>
            </a:extLst>
          </p:cNvPr>
          <p:cNvPicPr>
            <a:picLocks noChangeAspect="1"/>
          </p:cNvPicPr>
          <p:nvPr/>
        </p:nvPicPr>
        <p:blipFill>
          <a:blip r:embed="rId4"/>
          <a:stretch>
            <a:fillRect/>
          </a:stretch>
        </p:blipFill>
        <p:spPr>
          <a:xfrm>
            <a:off x="2838450" y="3429000"/>
            <a:ext cx="6000750" cy="733425"/>
          </a:xfrm>
          <a:prstGeom prst="rect">
            <a:avLst/>
          </a:prstGeom>
        </p:spPr>
      </p:pic>
    </p:spTree>
    <p:extLst>
      <p:ext uri="{BB962C8B-B14F-4D97-AF65-F5344CB8AC3E}">
        <p14:creationId xmlns:p14="http://schemas.microsoft.com/office/powerpoint/2010/main" val="259452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a:off x="-7938" y="10566"/>
            <a:ext cx="637083" cy="535008"/>
          </a:xfrm>
          <a:custGeom>
            <a:avLst/>
            <a:gdLst>
              <a:gd name="connsiteX0" fmla="*/ 0 w 637083"/>
              <a:gd name="connsiteY0" fmla="*/ 0 h 535008"/>
              <a:gd name="connsiteX1" fmla="*/ 232616 w 637083"/>
              <a:gd name="connsiteY1" fmla="*/ 0 h 535008"/>
              <a:gd name="connsiteX2" fmla="*/ 260711 w 637083"/>
              <a:gd name="connsiteY2" fmla="*/ 26787 h 535008"/>
              <a:gd name="connsiteX3" fmla="*/ 572096 w 637083"/>
              <a:gd name="connsiteY3" fmla="*/ 369396 h 535008"/>
              <a:gd name="connsiteX4" fmla="*/ 637083 w 637083"/>
              <a:gd name="connsiteY4" fmla="*/ 452093 h 535008"/>
              <a:gd name="connsiteX5" fmla="*/ 627565 w 637083"/>
              <a:gd name="connsiteY5" fmla="*/ 455048 h 535008"/>
              <a:gd name="connsiteX6" fmla="*/ 532376 w 637083"/>
              <a:gd name="connsiteY6" fmla="*/ 506715 h 535008"/>
              <a:gd name="connsiteX7" fmla="*/ 498084 w 637083"/>
              <a:gd name="connsiteY7" fmla="*/ 535008 h 535008"/>
              <a:gd name="connsiteX8" fmla="*/ 448199 w 637083"/>
              <a:gd name="connsiteY8" fmla="*/ 471528 h 535008"/>
              <a:gd name="connsiteX9" fmla="*/ 147177 w 637083"/>
              <a:gd name="connsiteY9" fmla="*/ 140321 h 53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083" h="535008">
                <a:moveTo>
                  <a:pt x="0" y="0"/>
                </a:moveTo>
                <a:lnTo>
                  <a:pt x="232616" y="0"/>
                </a:lnTo>
                <a:lnTo>
                  <a:pt x="260711" y="26787"/>
                </a:lnTo>
                <a:cubicBezTo>
                  <a:pt x="369845" y="135921"/>
                  <a:pt x="473774" y="250259"/>
                  <a:pt x="572096" y="369396"/>
                </a:cubicBezTo>
                <a:lnTo>
                  <a:pt x="637083" y="452093"/>
                </a:lnTo>
                <a:lnTo>
                  <a:pt x="627565" y="455048"/>
                </a:lnTo>
                <a:cubicBezTo>
                  <a:pt x="594043" y="469227"/>
                  <a:pt x="562188" y="486574"/>
                  <a:pt x="532376" y="506715"/>
                </a:cubicBezTo>
                <a:lnTo>
                  <a:pt x="498084" y="535008"/>
                </a:lnTo>
                <a:lnTo>
                  <a:pt x="448199" y="471528"/>
                </a:lnTo>
                <a:cubicBezTo>
                  <a:pt x="353150" y="356356"/>
                  <a:pt x="252679" y="245823"/>
                  <a:pt x="147177" y="14032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4" name="Freeform 33"/>
          <p:cNvSpPr/>
          <p:nvPr/>
        </p:nvSpPr>
        <p:spPr>
          <a:xfrm>
            <a:off x="1193657" y="1354924"/>
            <a:ext cx="391928" cy="709696"/>
          </a:xfrm>
          <a:custGeom>
            <a:avLst/>
            <a:gdLst>
              <a:gd name="connsiteX0" fmla="*/ 135550 w 391928"/>
              <a:gd name="connsiteY0" fmla="*/ 0 h 709696"/>
              <a:gd name="connsiteX1" fmla="*/ 213310 w 391928"/>
              <a:gd name="connsiteY1" fmla="*/ 172002 h 709696"/>
              <a:gd name="connsiteX2" fmla="*/ 375545 w 391928"/>
              <a:gd name="connsiteY2" fmla="*/ 615260 h 709696"/>
              <a:gd name="connsiteX3" fmla="*/ 391928 w 391928"/>
              <a:gd name="connsiteY3" fmla="*/ 672955 h 709696"/>
              <a:gd name="connsiteX4" fmla="*/ 335492 w 391928"/>
              <a:gd name="connsiteY4" fmla="*/ 678644 h 709696"/>
              <a:gd name="connsiteX5" fmla="*/ 235461 w 391928"/>
              <a:gd name="connsiteY5" fmla="*/ 709696 h 709696"/>
              <a:gd name="connsiteX6" fmla="*/ 222202 w 391928"/>
              <a:gd name="connsiteY6" fmla="*/ 663006 h 709696"/>
              <a:gd name="connsiteX7" fmla="*/ 65367 w 391928"/>
              <a:gd name="connsiteY7" fmla="*/ 234500 h 709696"/>
              <a:gd name="connsiteX8" fmla="*/ 0 w 391928"/>
              <a:gd name="connsiteY8" fmla="*/ 89913 h 709696"/>
              <a:gd name="connsiteX9" fmla="*/ 77670 w 391928"/>
              <a:gd name="connsiteY9" fmla="*/ 47755 h 70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8" h="709696">
                <a:moveTo>
                  <a:pt x="135550" y="0"/>
                </a:moveTo>
                <a:lnTo>
                  <a:pt x="213310" y="172002"/>
                </a:lnTo>
                <a:cubicBezTo>
                  <a:pt x="274344" y="316302"/>
                  <a:pt x="328557" y="464190"/>
                  <a:pt x="375545" y="615260"/>
                </a:cubicBezTo>
                <a:lnTo>
                  <a:pt x="391928" y="672955"/>
                </a:lnTo>
                <a:lnTo>
                  <a:pt x="335492" y="678644"/>
                </a:lnTo>
                <a:lnTo>
                  <a:pt x="235461" y="709696"/>
                </a:lnTo>
                <a:lnTo>
                  <a:pt x="222202" y="663006"/>
                </a:lnTo>
                <a:cubicBezTo>
                  <a:pt x="176778" y="516963"/>
                  <a:pt x="124370" y="373998"/>
                  <a:pt x="65367" y="234500"/>
                </a:cubicBezTo>
                <a:lnTo>
                  <a:pt x="0" y="89913"/>
                </a:lnTo>
                <a:lnTo>
                  <a:pt x="77670" y="4775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9" name="Freeform 38"/>
          <p:cNvSpPr/>
          <p:nvPr/>
        </p:nvSpPr>
        <p:spPr>
          <a:xfrm>
            <a:off x="1627925" y="3047283"/>
            <a:ext cx="168482" cy="560459"/>
          </a:xfrm>
          <a:custGeom>
            <a:avLst/>
            <a:gdLst>
              <a:gd name="connsiteX0" fmla="*/ 159774 w 168482"/>
              <a:gd name="connsiteY0" fmla="*/ 0 h 560459"/>
              <a:gd name="connsiteX1" fmla="*/ 162205 w 168482"/>
              <a:gd name="connsiteY1" fmla="*/ 31959 h 560459"/>
              <a:gd name="connsiteX2" fmla="*/ 168482 w 168482"/>
              <a:gd name="connsiteY2" fmla="*/ 280229 h 560459"/>
              <a:gd name="connsiteX3" fmla="*/ 162205 w 168482"/>
              <a:gd name="connsiteY3" fmla="*/ 528499 h 560459"/>
              <a:gd name="connsiteX4" fmla="*/ 159774 w 168482"/>
              <a:gd name="connsiteY4" fmla="*/ 560459 h 560459"/>
              <a:gd name="connsiteX5" fmla="*/ 137402 w 168482"/>
              <a:gd name="connsiteY5" fmla="*/ 553514 h 560459"/>
              <a:gd name="connsiteX6" fmla="*/ 24465 w 168482"/>
              <a:gd name="connsiteY6" fmla="*/ 542129 h 560459"/>
              <a:gd name="connsiteX7" fmla="*/ 0 w 168482"/>
              <a:gd name="connsiteY7" fmla="*/ 544595 h 560459"/>
              <a:gd name="connsiteX8" fmla="*/ 1853 w 168482"/>
              <a:gd name="connsiteY8" fmla="*/ 520237 h 560459"/>
              <a:gd name="connsiteX9" fmla="*/ 7921 w 168482"/>
              <a:gd name="connsiteY9" fmla="*/ 280229 h 560459"/>
              <a:gd name="connsiteX10" fmla="*/ 1853 w 168482"/>
              <a:gd name="connsiteY10" fmla="*/ 40222 h 560459"/>
              <a:gd name="connsiteX11" fmla="*/ 0 w 168482"/>
              <a:gd name="connsiteY11" fmla="*/ 15863 h 560459"/>
              <a:gd name="connsiteX12" fmla="*/ 24465 w 168482"/>
              <a:gd name="connsiteY12" fmla="*/ 18329 h 560459"/>
              <a:gd name="connsiteX13" fmla="*/ 137402 w 168482"/>
              <a:gd name="connsiteY13" fmla="*/ 6944 h 56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82" h="560459">
                <a:moveTo>
                  <a:pt x="159774" y="0"/>
                </a:moveTo>
                <a:lnTo>
                  <a:pt x="162205" y="31959"/>
                </a:lnTo>
                <a:cubicBezTo>
                  <a:pt x="166373" y="114190"/>
                  <a:pt x="168482" y="196963"/>
                  <a:pt x="168482" y="280229"/>
                </a:cubicBezTo>
                <a:cubicBezTo>
                  <a:pt x="168482" y="363495"/>
                  <a:pt x="166373" y="446269"/>
                  <a:pt x="162205" y="528499"/>
                </a:cubicBezTo>
                <a:lnTo>
                  <a:pt x="159774" y="560459"/>
                </a:lnTo>
                <a:lnTo>
                  <a:pt x="137402" y="553514"/>
                </a:lnTo>
                <a:cubicBezTo>
                  <a:pt x="100923" y="546049"/>
                  <a:pt x="63152" y="542129"/>
                  <a:pt x="24465" y="542129"/>
                </a:cubicBezTo>
                <a:lnTo>
                  <a:pt x="0" y="544595"/>
                </a:lnTo>
                <a:lnTo>
                  <a:pt x="1853" y="520237"/>
                </a:lnTo>
                <a:cubicBezTo>
                  <a:pt x="5882" y="440743"/>
                  <a:pt x="7921" y="360724"/>
                  <a:pt x="7921" y="280229"/>
                </a:cubicBezTo>
                <a:cubicBezTo>
                  <a:pt x="7921" y="199734"/>
                  <a:pt x="5882" y="119716"/>
                  <a:pt x="1853" y="40222"/>
                </a:cubicBezTo>
                <a:lnTo>
                  <a:pt x="0" y="15863"/>
                </a:lnTo>
                <a:lnTo>
                  <a:pt x="24465" y="18329"/>
                </a:lnTo>
                <a:cubicBezTo>
                  <a:pt x="63152" y="18329"/>
                  <a:pt x="100923" y="14409"/>
                  <a:pt x="137402" y="694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44" name="Freeform 43"/>
          <p:cNvSpPr/>
          <p:nvPr/>
        </p:nvSpPr>
        <p:spPr>
          <a:xfrm>
            <a:off x="1276044" y="4653479"/>
            <a:ext cx="391921" cy="709210"/>
          </a:xfrm>
          <a:custGeom>
            <a:avLst/>
            <a:gdLst>
              <a:gd name="connsiteX0" fmla="*/ 235454 w 391921"/>
              <a:gd name="connsiteY0" fmla="*/ 0 h 709210"/>
              <a:gd name="connsiteX1" fmla="*/ 335485 w 391921"/>
              <a:gd name="connsiteY1" fmla="*/ 31051 h 709210"/>
              <a:gd name="connsiteX2" fmla="*/ 391921 w 391921"/>
              <a:gd name="connsiteY2" fmla="*/ 36740 h 709210"/>
              <a:gd name="connsiteX3" fmla="*/ 375538 w 391921"/>
              <a:gd name="connsiteY3" fmla="*/ 94436 h 709210"/>
              <a:gd name="connsiteX4" fmla="*/ 166256 w 391921"/>
              <a:gd name="connsiteY4" fmla="*/ 645240 h 709210"/>
              <a:gd name="connsiteX5" fmla="*/ 134954 w 391921"/>
              <a:gd name="connsiteY5" fmla="*/ 709210 h 709210"/>
              <a:gd name="connsiteX6" fmla="*/ 77663 w 391921"/>
              <a:gd name="connsiteY6" fmla="*/ 661940 h 709210"/>
              <a:gd name="connsiteX7" fmla="*/ 0 w 391921"/>
              <a:gd name="connsiteY7" fmla="*/ 619786 h 709210"/>
              <a:gd name="connsiteX8" fmla="*/ 19878 w 391921"/>
              <a:gd name="connsiteY8" fmla="*/ 579163 h 709210"/>
              <a:gd name="connsiteX9" fmla="*/ 222195 w 391921"/>
              <a:gd name="connsiteY9" fmla="*/ 46690 h 70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1" h="709210">
                <a:moveTo>
                  <a:pt x="235454" y="0"/>
                </a:moveTo>
                <a:lnTo>
                  <a:pt x="335485" y="31051"/>
                </a:lnTo>
                <a:lnTo>
                  <a:pt x="391921" y="36740"/>
                </a:lnTo>
                <a:lnTo>
                  <a:pt x="375538" y="94436"/>
                </a:lnTo>
                <a:cubicBezTo>
                  <a:pt x="316803" y="283275"/>
                  <a:pt x="246779" y="467139"/>
                  <a:pt x="166256" y="645240"/>
                </a:cubicBezTo>
                <a:lnTo>
                  <a:pt x="134954" y="709210"/>
                </a:lnTo>
                <a:lnTo>
                  <a:pt x="77663" y="661940"/>
                </a:lnTo>
                <a:lnTo>
                  <a:pt x="0" y="619786"/>
                </a:lnTo>
                <a:lnTo>
                  <a:pt x="19878" y="579163"/>
                </a:lnTo>
                <a:cubicBezTo>
                  <a:pt x="97722" y="406989"/>
                  <a:pt x="165415" y="229244"/>
                  <a:pt x="222195" y="4669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47" name="Freeform 46"/>
          <p:cNvSpPr/>
          <p:nvPr/>
        </p:nvSpPr>
        <p:spPr>
          <a:xfrm>
            <a:off x="3233" y="6332502"/>
            <a:ext cx="638189" cy="534751"/>
          </a:xfrm>
          <a:custGeom>
            <a:avLst/>
            <a:gdLst>
              <a:gd name="connsiteX0" fmla="*/ 498399 w 638189"/>
              <a:gd name="connsiteY0" fmla="*/ 0 h 534751"/>
              <a:gd name="connsiteX1" fmla="*/ 532378 w 638189"/>
              <a:gd name="connsiteY1" fmla="*/ 28034 h 534751"/>
              <a:gd name="connsiteX2" fmla="*/ 627567 w 638189"/>
              <a:gd name="connsiteY2" fmla="*/ 79701 h 534751"/>
              <a:gd name="connsiteX3" fmla="*/ 638189 w 638189"/>
              <a:gd name="connsiteY3" fmla="*/ 82999 h 534751"/>
              <a:gd name="connsiteX4" fmla="*/ 459142 w 638189"/>
              <a:gd name="connsiteY4" fmla="*/ 297338 h 534751"/>
              <a:gd name="connsiteX5" fmla="*/ 260713 w 638189"/>
              <a:gd name="connsiteY5" fmla="*/ 507963 h 534751"/>
              <a:gd name="connsiteX6" fmla="*/ 232616 w 638189"/>
              <a:gd name="connsiteY6" fmla="*/ 534751 h 534751"/>
              <a:gd name="connsiteX7" fmla="*/ 0 w 638189"/>
              <a:gd name="connsiteY7" fmla="*/ 534751 h 534751"/>
              <a:gd name="connsiteX8" fmla="*/ 147179 w 638189"/>
              <a:gd name="connsiteY8" fmla="*/ 394429 h 534751"/>
              <a:gd name="connsiteX9" fmla="*/ 339004 w 638189"/>
              <a:gd name="connsiteY9" fmla="*/ 190813 h 53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189" h="534751">
                <a:moveTo>
                  <a:pt x="498399" y="0"/>
                </a:moveTo>
                <a:lnTo>
                  <a:pt x="532378" y="28034"/>
                </a:lnTo>
                <a:cubicBezTo>
                  <a:pt x="562190" y="48175"/>
                  <a:pt x="594045" y="65523"/>
                  <a:pt x="627567" y="79701"/>
                </a:cubicBezTo>
                <a:lnTo>
                  <a:pt x="638189" y="82999"/>
                </a:lnTo>
                <a:lnTo>
                  <a:pt x="459142" y="297338"/>
                </a:lnTo>
                <a:cubicBezTo>
                  <a:pt x="395098" y="369513"/>
                  <a:pt x="328922" y="439755"/>
                  <a:pt x="260713" y="507963"/>
                </a:cubicBezTo>
                <a:lnTo>
                  <a:pt x="232616" y="534751"/>
                </a:lnTo>
                <a:lnTo>
                  <a:pt x="0" y="534751"/>
                </a:lnTo>
                <a:lnTo>
                  <a:pt x="147179" y="394429"/>
                </a:lnTo>
                <a:cubicBezTo>
                  <a:pt x="213118" y="328491"/>
                  <a:pt x="277091" y="260587"/>
                  <a:pt x="339004" y="19081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26" name="Freeform 25"/>
          <p:cNvSpPr/>
          <p:nvPr/>
        </p:nvSpPr>
        <p:spPr>
          <a:xfrm flipH="1">
            <a:off x="11514386" y="-9248"/>
            <a:ext cx="636796" cy="535008"/>
          </a:xfrm>
          <a:custGeom>
            <a:avLst/>
            <a:gdLst>
              <a:gd name="connsiteX0" fmla="*/ 0 w 637083"/>
              <a:gd name="connsiteY0" fmla="*/ 0 h 535008"/>
              <a:gd name="connsiteX1" fmla="*/ 232616 w 637083"/>
              <a:gd name="connsiteY1" fmla="*/ 0 h 535008"/>
              <a:gd name="connsiteX2" fmla="*/ 260711 w 637083"/>
              <a:gd name="connsiteY2" fmla="*/ 26787 h 535008"/>
              <a:gd name="connsiteX3" fmla="*/ 572096 w 637083"/>
              <a:gd name="connsiteY3" fmla="*/ 369396 h 535008"/>
              <a:gd name="connsiteX4" fmla="*/ 637083 w 637083"/>
              <a:gd name="connsiteY4" fmla="*/ 452093 h 535008"/>
              <a:gd name="connsiteX5" fmla="*/ 627565 w 637083"/>
              <a:gd name="connsiteY5" fmla="*/ 455048 h 535008"/>
              <a:gd name="connsiteX6" fmla="*/ 532376 w 637083"/>
              <a:gd name="connsiteY6" fmla="*/ 506715 h 535008"/>
              <a:gd name="connsiteX7" fmla="*/ 498084 w 637083"/>
              <a:gd name="connsiteY7" fmla="*/ 535008 h 535008"/>
              <a:gd name="connsiteX8" fmla="*/ 448199 w 637083"/>
              <a:gd name="connsiteY8" fmla="*/ 471528 h 535008"/>
              <a:gd name="connsiteX9" fmla="*/ 147177 w 637083"/>
              <a:gd name="connsiteY9" fmla="*/ 140321 h 53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083" h="535008">
                <a:moveTo>
                  <a:pt x="0" y="0"/>
                </a:moveTo>
                <a:lnTo>
                  <a:pt x="232616" y="0"/>
                </a:lnTo>
                <a:lnTo>
                  <a:pt x="260711" y="26787"/>
                </a:lnTo>
                <a:cubicBezTo>
                  <a:pt x="369845" y="135921"/>
                  <a:pt x="473774" y="250259"/>
                  <a:pt x="572096" y="369396"/>
                </a:cubicBezTo>
                <a:lnTo>
                  <a:pt x="637083" y="452093"/>
                </a:lnTo>
                <a:lnTo>
                  <a:pt x="627565" y="455048"/>
                </a:lnTo>
                <a:cubicBezTo>
                  <a:pt x="594043" y="469227"/>
                  <a:pt x="562188" y="486574"/>
                  <a:pt x="532376" y="506715"/>
                </a:cubicBezTo>
                <a:lnTo>
                  <a:pt x="498084" y="535008"/>
                </a:lnTo>
                <a:lnTo>
                  <a:pt x="448199" y="471528"/>
                </a:lnTo>
                <a:cubicBezTo>
                  <a:pt x="353150" y="356356"/>
                  <a:pt x="252679" y="245823"/>
                  <a:pt x="147177" y="14032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2" name="Freeform 31"/>
          <p:cNvSpPr/>
          <p:nvPr/>
        </p:nvSpPr>
        <p:spPr>
          <a:xfrm flipH="1">
            <a:off x="10678579" y="1379072"/>
            <a:ext cx="391751" cy="709696"/>
          </a:xfrm>
          <a:custGeom>
            <a:avLst/>
            <a:gdLst>
              <a:gd name="connsiteX0" fmla="*/ 135550 w 391928"/>
              <a:gd name="connsiteY0" fmla="*/ 0 h 709696"/>
              <a:gd name="connsiteX1" fmla="*/ 213310 w 391928"/>
              <a:gd name="connsiteY1" fmla="*/ 172002 h 709696"/>
              <a:gd name="connsiteX2" fmla="*/ 375545 w 391928"/>
              <a:gd name="connsiteY2" fmla="*/ 615260 h 709696"/>
              <a:gd name="connsiteX3" fmla="*/ 391928 w 391928"/>
              <a:gd name="connsiteY3" fmla="*/ 672955 h 709696"/>
              <a:gd name="connsiteX4" fmla="*/ 335492 w 391928"/>
              <a:gd name="connsiteY4" fmla="*/ 678644 h 709696"/>
              <a:gd name="connsiteX5" fmla="*/ 235461 w 391928"/>
              <a:gd name="connsiteY5" fmla="*/ 709696 h 709696"/>
              <a:gd name="connsiteX6" fmla="*/ 222202 w 391928"/>
              <a:gd name="connsiteY6" fmla="*/ 663006 h 709696"/>
              <a:gd name="connsiteX7" fmla="*/ 65367 w 391928"/>
              <a:gd name="connsiteY7" fmla="*/ 234500 h 709696"/>
              <a:gd name="connsiteX8" fmla="*/ 0 w 391928"/>
              <a:gd name="connsiteY8" fmla="*/ 89913 h 709696"/>
              <a:gd name="connsiteX9" fmla="*/ 77670 w 391928"/>
              <a:gd name="connsiteY9" fmla="*/ 47755 h 70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8" h="709696">
                <a:moveTo>
                  <a:pt x="135550" y="0"/>
                </a:moveTo>
                <a:lnTo>
                  <a:pt x="213310" y="172002"/>
                </a:lnTo>
                <a:cubicBezTo>
                  <a:pt x="274344" y="316302"/>
                  <a:pt x="328557" y="464190"/>
                  <a:pt x="375545" y="615260"/>
                </a:cubicBezTo>
                <a:lnTo>
                  <a:pt x="391928" y="672955"/>
                </a:lnTo>
                <a:lnTo>
                  <a:pt x="335492" y="678644"/>
                </a:lnTo>
                <a:lnTo>
                  <a:pt x="235461" y="709696"/>
                </a:lnTo>
                <a:lnTo>
                  <a:pt x="222202" y="663006"/>
                </a:lnTo>
                <a:cubicBezTo>
                  <a:pt x="176778" y="516963"/>
                  <a:pt x="124370" y="373998"/>
                  <a:pt x="65367" y="234500"/>
                </a:cubicBezTo>
                <a:lnTo>
                  <a:pt x="0" y="89913"/>
                </a:lnTo>
                <a:lnTo>
                  <a:pt x="77670" y="4775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3" name="Freeform 32"/>
          <p:cNvSpPr/>
          <p:nvPr/>
        </p:nvSpPr>
        <p:spPr>
          <a:xfrm flipH="1">
            <a:off x="10478152" y="3148773"/>
            <a:ext cx="168406" cy="560459"/>
          </a:xfrm>
          <a:custGeom>
            <a:avLst/>
            <a:gdLst>
              <a:gd name="connsiteX0" fmla="*/ 159774 w 168482"/>
              <a:gd name="connsiteY0" fmla="*/ 0 h 560459"/>
              <a:gd name="connsiteX1" fmla="*/ 162205 w 168482"/>
              <a:gd name="connsiteY1" fmla="*/ 31959 h 560459"/>
              <a:gd name="connsiteX2" fmla="*/ 168482 w 168482"/>
              <a:gd name="connsiteY2" fmla="*/ 280229 h 560459"/>
              <a:gd name="connsiteX3" fmla="*/ 162205 w 168482"/>
              <a:gd name="connsiteY3" fmla="*/ 528499 h 560459"/>
              <a:gd name="connsiteX4" fmla="*/ 159774 w 168482"/>
              <a:gd name="connsiteY4" fmla="*/ 560459 h 560459"/>
              <a:gd name="connsiteX5" fmla="*/ 137402 w 168482"/>
              <a:gd name="connsiteY5" fmla="*/ 553514 h 560459"/>
              <a:gd name="connsiteX6" fmla="*/ 24465 w 168482"/>
              <a:gd name="connsiteY6" fmla="*/ 542129 h 560459"/>
              <a:gd name="connsiteX7" fmla="*/ 0 w 168482"/>
              <a:gd name="connsiteY7" fmla="*/ 544595 h 560459"/>
              <a:gd name="connsiteX8" fmla="*/ 1853 w 168482"/>
              <a:gd name="connsiteY8" fmla="*/ 520237 h 560459"/>
              <a:gd name="connsiteX9" fmla="*/ 7921 w 168482"/>
              <a:gd name="connsiteY9" fmla="*/ 280229 h 560459"/>
              <a:gd name="connsiteX10" fmla="*/ 1853 w 168482"/>
              <a:gd name="connsiteY10" fmla="*/ 40222 h 560459"/>
              <a:gd name="connsiteX11" fmla="*/ 0 w 168482"/>
              <a:gd name="connsiteY11" fmla="*/ 15863 h 560459"/>
              <a:gd name="connsiteX12" fmla="*/ 24465 w 168482"/>
              <a:gd name="connsiteY12" fmla="*/ 18329 h 560459"/>
              <a:gd name="connsiteX13" fmla="*/ 137402 w 168482"/>
              <a:gd name="connsiteY13" fmla="*/ 6944 h 56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482" h="560459">
                <a:moveTo>
                  <a:pt x="159774" y="0"/>
                </a:moveTo>
                <a:lnTo>
                  <a:pt x="162205" y="31959"/>
                </a:lnTo>
                <a:cubicBezTo>
                  <a:pt x="166373" y="114190"/>
                  <a:pt x="168482" y="196963"/>
                  <a:pt x="168482" y="280229"/>
                </a:cubicBezTo>
                <a:cubicBezTo>
                  <a:pt x="168482" y="363495"/>
                  <a:pt x="166373" y="446269"/>
                  <a:pt x="162205" y="528499"/>
                </a:cubicBezTo>
                <a:lnTo>
                  <a:pt x="159774" y="560459"/>
                </a:lnTo>
                <a:lnTo>
                  <a:pt x="137402" y="553514"/>
                </a:lnTo>
                <a:cubicBezTo>
                  <a:pt x="100923" y="546049"/>
                  <a:pt x="63152" y="542129"/>
                  <a:pt x="24465" y="542129"/>
                </a:cubicBezTo>
                <a:lnTo>
                  <a:pt x="0" y="544595"/>
                </a:lnTo>
                <a:lnTo>
                  <a:pt x="1853" y="520237"/>
                </a:lnTo>
                <a:cubicBezTo>
                  <a:pt x="5882" y="440743"/>
                  <a:pt x="7921" y="360724"/>
                  <a:pt x="7921" y="280229"/>
                </a:cubicBezTo>
                <a:cubicBezTo>
                  <a:pt x="7921" y="199734"/>
                  <a:pt x="5882" y="119716"/>
                  <a:pt x="1853" y="40222"/>
                </a:cubicBezTo>
                <a:lnTo>
                  <a:pt x="0" y="15863"/>
                </a:lnTo>
                <a:lnTo>
                  <a:pt x="24465" y="18329"/>
                </a:lnTo>
                <a:cubicBezTo>
                  <a:pt x="63152" y="18329"/>
                  <a:pt x="100923" y="14409"/>
                  <a:pt x="137402" y="694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5" name="Freeform 34"/>
          <p:cNvSpPr/>
          <p:nvPr/>
        </p:nvSpPr>
        <p:spPr>
          <a:xfrm flipH="1">
            <a:off x="10678579" y="4769236"/>
            <a:ext cx="391744" cy="709210"/>
          </a:xfrm>
          <a:custGeom>
            <a:avLst/>
            <a:gdLst>
              <a:gd name="connsiteX0" fmla="*/ 235454 w 391921"/>
              <a:gd name="connsiteY0" fmla="*/ 0 h 709210"/>
              <a:gd name="connsiteX1" fmla="*/ 335485 w 391921"/>
              <a:gd name="connsiteY1" fmla="*/ 31051 h 709210"/>
              <a:gd name="connsiteX2" fmla="*/ 391921 w 391921"/>
              <a:gd name="connsiteY2" fmla="*/ 36740 h 709210"/>
              <a:gd name="connsiteX3" fmla="*/ 375538 w 391921"/>
              <a:gd name="connsiteY3" fmla="*/ 94436 h 709210"/>
              <a:gd name="connsiteX4" fmla="*/ 166256 w 391921"/>
              <a:gd name="connsiteY4" fmla="*/ 645240 h 709210"/>
              <a:gd name="connsiteX5" fmla="*/ 134954 w 391921"/>
              <a:gd name="connsiteY5" fmla="*/ 709210 h 709210"/>
              <a:gd name="connsiteX6" fmla="*/ 77663 w 391921"/>
              <a:gd name="connsiteY6" fmla="*/ 661940 h 709210"/>
              <a:gd name="connsiteX7" fmla="*/ 0 w 391921"/>
              <a:gd name="connsiteY7" fmla="*/ 619786 h 709210"/>
              <a:gd name="connsiteX8" fmla="*/ 19878 w 391921"/>
              <a:gd name="connsiteY8" fmla="*/ 579163 h 709210"/>
              <a:gd name="connsiteX9" fmla="*/ 222195 w 391921"/>
              <a:gd name="connsiteY9" fmla="*/ 46690 h 70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921" h="709210">
                <a:moveTo>
                  <a:pt x="235454" y="0"/>
                </a:moveTo>
                <a:lnTo>
                  <a:pt x="335485" y="31051"/>
                </a:lnTo>
                <a:lnTo>
                  <a:pt x="391921" y="36740"/>
                </a:lnTo>
                <a:lnTo>
                  <a:pt x="375538" y="94436"/>
                </a:lnTo>
                <a:cubicBezTo>
                  <a:pt x="316803" y="283275"/>
                  <a:pt x="246779" y="467139"/>
                  <a:pt x="166256" y="645240"/>
                </a:cubicBezTo>
                <a:lnTo>
                  <a:pt x="134954" y="709210"/>
                </a:lnTo>
                <a:lnTo>
                  <a:pt x="77663" y="661940"/>
                </a:lnTo>
                <a:lnTo>
                  <a:pt x="0" y="619786"/>
                </a:lnTo>
                <a:lnTo>
                  <a:pt x="19878" y="579163"/>
                </a:lnTo>
                <a:cubicBezTo>
                  <a:pt x="97722" y="406989"/>
                  <a:pt x="165415" y="229244"/>
                  <a:pt x="222195" y="4669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36" name="Freeform 35"/>
          <p:cNvSpPr/>
          <p:nvPr/>
        </p:nvSpPr>
        <p:spPr>
          <a:xfrm flipH="1">
            <a:off x="11513283" y="6332502"/>
            <a:ext cx="637901" cy="534751"/>
          </a:xfrm>
          <a:custGeom>
            <a:avLst/>
            <a:gdLst>
              <a:gd name="connsiteX0" fmla="*/ 498399 w 638189"/>
              <a:gd name="connsiteY0" fmla="*/ 0 h 534751"/>
              <a:gd name="connsiteX1" fmla="*/ 532378 w 638189"/>
              <a:gd name="connsiteY1" fmla="*/ 28034 h 534751"/>
              <a:gd name="connsiteX2" fmla="*/ 627567 w 638189"/>
              <a:gd name="connsiteY2" fmla="*/ 79701 h 534751"/>
              <a:gd name="connsiteX3" fmla="*/ 638189 w 638189"/>
              <a:gd name="connsiteY3" fmla="*/ 82999 h 534751"/>
              <a:gd name="connsiteX4" fmla="*/ 459142 w 638189"/>
              <a:gd name="connsiteY4" fmla="*/ 297338 h 534751"/>
              <a:gd name="connsiteX5" fmla="*/ 260713 w 638189"/>
              <a:gd name="connsiteY5" fmla="*/ 507963 h 534751"/>
              <a:gd name="connsiteX6" fmla="*/ 232616 w 638189"/>
              <a:gd name="connsiteY6" fmla="*/ 534751 h 534751"/>
              <a:gd name="connsiteX7" fmla="*/ 0 w 638189"/>
              <a:gd name="connsiteY7" fmla="*/ 534751 h 534751"/>
              <a:gd name="connsiteX8" fmla="*/ 147179 w 638189"/>
              <a:gd name="connsiteY8" fmla="*/ 394429 h 534751"/>
              <a:gd name="connsiteX9" fmla="*/ 339004 w 638189"/>
              <a:gd name="connsiteY9" fmla="*/ 190813 h 53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189" h="534751">
                <a:moveTo>
                  <a:pt x="498399" y="0"/>
                </a:moveTo>
                <a:lnTo>
                  <a:pt x="532378" y="28034"/>
                </a:lnTo>
                <a:cubicBezTo>
                  <a:pt x="562190" y="48175"/>
                  <a:pt x="594045" y="65523"/>
                  <a:pt x="627567" y="79701"/>
                </a:cubicBezTo>
                <a:lnTo>
                  <a:pt x="638189" y="82999"/>
                </a:lnTo>
                <a:lnTo>
                  <a:pt x="459142" y="297338"/>
                </a:lnTo>
                <a:cubicBezTo>
                  <a:pt x="395098" y="369513"/>
                  <a:pt x="328922" y="439755"/>
                  <a:pt x="260713" y="507963"/>
                </a:cubicBezTo>
                <a:lnTo>
                  <a:pt x="232616" y="534751"/>
                </a:lnTo>
                <a:lnTo>
                  <a:pt x="0" y="534751"/>
                </a:lnTo>
                <a:lnTo>
                  <a:pt x="147179" y="394429"/>
                </a:lnTo>
                <a:cubicBezTo>
                  <a:pt x="213118" y="328491"/>
                  <a:pt x="277091" y="260587"/>
                  <a:pt x="339004" y="19081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13" name="Title 5"/>
          <p:cNvSpPr txBox="1">
            <a:spLocks/>
          </p:cNvSpPr>
          <p:nvPr/>
        </p:nvSpPr>
        <p:spPr>
          <a:xfrm rot="16200000">
            <a:off x="-1435764" y="2941541"/>
            <a:ext cx="4249633" cy="592663"/>
          </a:xfrm>
          <a:prstGeom prst="rect">
            <a:avLst/>
          </a:prstGeom>
        </p:spPr>
        <p:txBody>
          <a:bodyPr anchor="ctr">
            <a:normAutofit fontScale="70000" lnSpcReduction="20000"/>
          </a:bodyPr>
          <a:lst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354" rtl="0" eaLnBrk="1" fontAlgn="auto" latinLnBrk="0" hangingPunct="1">
              <a:lnSpc>
                <a:spcPct val="100000"/>
              </a:lnSpc>
              <a:spcBef>
                <a:spcPct val="0"/>
              </a:spcBef>
              <a:spcAft>
                <a:spcPts val="0"/>
              </a:spcAft>
              <a:buClrTx/>
              <a:buSzTx/>
              <a:buFontTx/>
              <a:buNone/>
              <a:tabLst/>
              <a:defRPr/>
            </a:pPr>
            <a:r>
              <a:rPr kumimoji="0" lang="en-US" sz="5400" b="1" i="0" u="none" strike="noStrike" kern="1200" cap="small" spc="0" normalizeH="0" baseline="0" noProof="0" dirty="0">
                <a:ln>
                  <a:noFill/>
                </a:ln>
                <a:solidFill>
                  <a:srgbClr val="2C3E50"/>
                </a:solidFill>
                <a:effectLst/>
                <a:uLnTx/>
                <a:uFillTx/>
                <a:latin typeface="Open Sans" panose="020B0606030504020204" pitchFamily="34" charset="0"/>
                <a:ea typeface="Open Sans" panose="020B0606030504020204" pitchFamily="34" charset="0"/>
                <a:cs typeface="Open Sans" panose="020B0606030504020204" pitchFamily="34" charset="0"/>
              </a:rPr>
              <a:t>About…</a:t>
            </a:r>
          </a:p>
        </p:txBody>
      </p:sp>
      <p:sp>
        <p:nvSpPr>
          <p:cNvPr id="6" name="Oval 5"/>
          <p:cNvSpPr/>
          <p:nvPr/>
        </p:nvSpPr>
        <p:spPr>
          <a:xfrm>
            <a:off x="252593" y="213510"/>
            <a:ext cx="1368152" cy="13681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991156" y="1818937"/>
            <a:ext cx="1368152" cy="1368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1019173" y="351616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318610" y="5213401"/>
            <a:ext cx="1368152" cy="1368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6" name="Group 45"/>
          <p:cNvGrpSpPr/>
          <p:nvPr/>
        </p:nvGrpSpPr>
        <p:grpSpPr>
          <a:xfrm>
            <a:off x="1857949" y="351259"/>
            <a:ext cx="2995195" cy="1015663"/>
            <a:chOff x="4655840" y="219323"/>
            <a:chExt cx="2995195" cy="1015663"/>
          </a:xfrm>
        </p:grpSpPr>
        <p:sp>
          <p:nvSpPr>
            <p:cNvPr id="48" name="TextBox 47"/>
            <p:cNvSpPr txBox="1"/>
            <p:nvPr/>
          </p:nvSpPr>
          <p:spPr>
            <a:xfrm>
              <a:off x="4655840" y="219323"/>
              <a:ext cx="2571025" cy="369332"/>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4B2C50"/>
                  </a:solidFill>
                  <a:effectLst/>
                  <a:uLnTx/>
                  <a:uFillTx/>
                  <a:latin typeface="Calibri"/>
                  <a:ea typeface="+mn-ea"/>
                  <a:cs typeface="+mn-cs"/>
                </a:rPr>
                <a:t>01 – </a:t>
              </a:r>
              <a:r>
                <a:rPr lang="en-US" b="1" cap="all" dirty="0">
                  <a:solidFill>
                    <a:srgbClr val="4B2C50"/>
                  </a:solidFill>
                  <a:latin typeface="Calibri"/>
                </a:rPr>
                <a:t>Nlp in healthcare</a:t>
              </a:r>
              <a:endParaRPr kumimoji="0" lang="en-US" sz="1800" b="1" i="0" u="none" strike="noStrike" kern="1200" cap="all" spc="0" normalizeH="0" baseline="0" noProof="0" dirty="0">
                <a:ln>
                  <a:noFill/>
                </a:ln>
                <a:solidFill>
                  <a:srgbClr val="4B2C50"/>
                </a:solidFill>
                <a:effectLst/>
                <a:uLnTx/>
                <a:uFillTx/>
                <a:latin typeface="Calibri"/>
                <a:ea typeface="+mn-ea"/>
                <a:cs typeface="+mn-cs"/>
              </a:endParaRPr>
            </a:p>
          </p:txBody>
        </p:sp>
        <p:sp>
          <p:nvSpPr>
            <p:cNvPr id="49" name="TextBox 48"/>
            <p:cNvSpPr txBox="1"/>
            <p:nvPr/>
          </p:nvSpPr>
          <p:spPr>
            <a:xfrm>
              <a:off x="4655840" y="588655"/>
              <a:ext cx="2995195" cy="646331"/>
            </a:xfrm>
            <a:prstGeom prst="rect">
              <a:avLst/>
            </a:prstGeom>
            <a:noFill/>
          </p:spPr>
          <p:txBody>
            <a:bodyPr wrap="square" rtlCol="0">
              <a:spAutoFit/>
            </a:bodyPr>
            <a:lstStyle/>
            <a:p>
              <a:pPr marL="0" marR="0" lvl="0" indent="0" algn="just"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5A5A6"/>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amet</a:t>
              </a:r>
              <a:r>
                <a:rPr kumimoji="0" lang="en-US" sz="1200" b="0" i="0" u="none" strike="noStrike" kern="1200" cap="none" spc="0" normalizeH="0" baseline="0" noProof="0" dirty="0">
                  <a:ln>
                    <a:noFill/>
                  </a:ln>
                  <a:solidFill>
                    <a:srgbClr val="95A5A6"/>
                  </a:solidFill>
                  <a:effectLst/>
                  <a:uLnTx/>
                  <a:uFillTx/>
                  <a:latin typeface="Calibri"/>
                  <a:ea typeface="+mn-ea"/>
                  <a:cs typeface="+mn-cs"/>
                </a:rPr>
                <a:t>, diam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donec</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neque</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nisl</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nibh</a:t>
              </a:r>
              <a:r>
                <a:rPr kumimoji="0" lang="en-US" sz="1200" b="0" i="0" u="none" strike="noStrike" kern="1200" cap="none" spc="0" normalizeH="0" baseline="0" noProof="0" dirty="0">
                  <a:ln>
                    <a:noFill/>
                  </a:ln>
                  <a:solidFill>
                    <a:srgbClr val="95A5A6"/>
                  </a:solidFill>
                  <a:effectLst/>
                  <a:uLnTx/>
                  <a:uFillTx/>
                  <a:latin typeface="Calibri"/>
                  <a:ea typeface="+mn-ea"/>
                  <a:cs typeface="+mn-cs"/>
                </a:rPr>
                <a:t>, ante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rutrum</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proin</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cras</a:t>
              </a:r>
              <a:r>
                <a:rPr kumimoji="0" lang="en-US" sz="1200" b="0" i="0" u="none" strike="noStrike" kern="1200" cap="none" spc="0" normalizeH="0" baseline="0" noProof="0" dirty="0">
                  <a:ln>
                    <a:noFill/>
                  </a:ln>
                  <a:solidFill>
                    <a:srgbClr val="95A5A6"/>
                  </a:solidFill>
                  <a:effectLst/>
                  <a:uLnTx/>
                  <a:uFillTx/>
                  <a:latin typeface="Calibri"/>
                  <a:ea typeface="+mn-ea"/>
                  <a:cs typeface="+mn-cs"/>
                </a:rPr>
                <a:t> dui ac cum,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amet</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nunc</a:t>
              </a:r>
              <a:r>
                <a:rPr kumimoji="0" lang="en-US" sz="1200" b="0" i="0" u="none" strike="noStrike" kern="1200" cap="none" spc="0" normalizeH="0" baseline="0" noProof="0" dirty="0">
                  <a:ln>
                    <a:noFill/>
                  </a:ln>
                  <a:solidFill>
                    <a:srgbClr val="95A5A6"/>
                  </a:solidFill>
                  <a:effectLst/>
                  <a:uLnTx/>
                  <a:uFillTx/>
                  <a:latin typeface="Calibri"/>
                  <a:ea typeface="+mn-ea"/>
                  <a:cs typeface="+mn-cs"/>
                </a:rPr>
                <a:t> dolor.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Senectus</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urna</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justo</a:t>
              </a:r>
              <a:r>
                <a:rPr kumimoji="0" lang="en-US" sz="1200" b="0" i="0" u="none" strike="noStrike" kern="1200" cap="none" spc="0" normalizeH="0" baseline="0" noProof="0" dirty="0">
                  <a:ln>
                    <a:noFill/>
                  </a:ln>
                  <a:solidFill>
                    <a:srgbClr val="95A5A6"/>
                  </a:solidFill>
                  <a:effectLst/>
                  <a:uLnTx/>
                  <a:uFillTx/>
                  <a:latin typeface="Calibri"/>
                  <a:ea typeface="+mn-ea"/>
                  <a:cs typeface="+mn-cs"/>
                </a:rPr>
                <a:t>.</a:t>
              </a:r>
            </a:p>
          </p:txBody>
        </p:sp>
      </p:grpSp>
      <p:grpSp>
        <p:nvGrpSpPr>
          <p:cNvPr id="51" name="Group 50"/>
          <p:cNvGrpSpPr/>
          <p:nvPr/>
        </p:nvGrpSpPr>
        <p:grpSpPr>
          <a:xfrm>
            <a:off x="2546657" y="2063784"/>
            <a:ext cx="3067203" cy="1015663"/>
            <a:chOff x="4655840" y="219323"/>
            <a:chExt cx="3067203" cy="1015663"/>
          </a:xfrm>
        </p:grpSpPr>
        <p:sp>
          <p:nvSpPr>
            <p:cNvPr id="52" name="TextBox 51"/>
            <p:cNvSpPr txBox="1"/>
            <p:nvPr/>
          </p:nvSpPr>
          <p:spPr>
            <a:xfrm>
              <a:off x="4655840" y="219323"/>
              <a:ext cx="1828706" cy="369332"/>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C0392B"/>
                  </a:solidFill>
                  <a:effectLst/>
                  <a:uLnTx/>
                  <a:uFillTx/>
                  <a:latin typeface="Calibri"/>
                  <a:ea typeface="+mn-ea"/>
                  <a:cs typeface="+mn-cs"/>
                </a:rPr>
                <a:t>02 - Challenges</a:t>
              </a:r>
            </a:p>
          </p:txBody>
        </p:sp>
        <p:sp>
          <p:nvSpPr>
            <p:cNvPr id="53" name="TextBox 52"/>
            <p:cNvSpPr txBox="1"/>
            <p:nvPr/>
          </p:nvSpPr>
          <p:spPr>
            <a:xfrm>
              <a:off x="4655840" y="588655"/>
              <a:ext cx="3067203" cy="646331"/>
            </a:xfrm>
            <a:prstGeom prst="rect">
              <a:avLst/>
            </a:prstGeom>
            <a:noFill/>
          </p:spPr>
          <p:txBody>
            <a:bodyPr wrap="square" rtlCol="0">
              <a:spAutoFit/>
            </a:bodyPr>
            <a:lstStyle/>
            <a:p>
              <a:pPr marL="0" marR="0" lvl="0" indent="0" algn="just"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5A5A6"/>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amet</a:t>
              </a:r>
              <a:r>
                <a:rPr kumimoji="0" lang="en-US" sz="1200" b="0" i="0" u="none" strike="noStrike" kern="1200" cap="none" spc="0" normalizeH="0" baseline="0" noProof="0" dirty="0">
                  <a:ln>
                    <a:noFill/>
                  </a:ln>
                  <a:solidFill>
                    <a:srgbClr val="95A5A6"/>
                  </a:solidFill>
                  <a:effectLst/>
                  <a:uLnTx/>
                  <a:uFillTx/>
                  <a:latin typeface="Calibri"/>
                  <a:ea typeface="+mn-ea"/>
                  <a:cs typeface="+mn-cs"/>
                </a:rPr>
                <a:t>, diam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donec</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neque</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nisl</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nibh</a:t>
              </a:r>
              <a:r>
                <a:rPr kumimoji="0" lang="en-US" sz="1200" b="0" i="0" u="none" strike="noStrike" kern="1200" cap="none" spc="0" normalizeH="0" baseline="0" noProof="0" dirty="0">
                  <a:ln>
                    <a:noFill/>
                  </a:ln>
                  <a:solidFill>
                    <a:srgbClr val="95A5A6"/>
                  </a:solidFill>
                  <a:effectLst/>
                  <a:uLnTx/>
                  <a:uFillTx/>
                  <a:latin typeface="Calibri"/>
                  <a:ea typeface="+mn-ea"/>
                  <a:cs typeface="+mn-cs"/>
                </a:rPr>
                <a:t>, ante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rutrum</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proin</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cras</a:t>
              </a:r>
              <a:r>
                <a:rPr kumimoji="0" lang="en-US" sz="1200" b="0" i="0" u="none" strike="noStrike" kern="1200" cap="none" spc="0" normalizeH="0" baseline="0" noProof="0" dirty="0">
                  <a:ln>
                    <a:noFill/>
                  </a:ln>
                  <a:solidFill>
                    <a:srgbClr val="95A5A6"/>
                  </a:solidFill>
                  <a:effectLst/>
                  <a:uLnTx/>
                  <a:uFillTx/>
                  <a:latin typeface="Calibri"/>
                  <a:ea typeface="+mn-ea"/>
                  <a:cs typeface="+mn-cs"/>
                </a:rPr>
                <a:t> dui ac cum,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amet</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nunc</a:t>
              </a:r>
              <a:r>
                <a:rPr kumimoji="0" lang="en-US" sz="1200" b="0" i="0" u="none" strike="noStrike" kern="1200" cap="none" spc="0" normalizeH="0" baseline="0" noProof="0" dirty="0">
                  <a:ln>
                    <a:noFill/>
                  </a:ln>
                  <a:solidFill>
                    <a:srgbClr val="95A5A6"/>
                  </a:solidFill>
                  <a:effectLst/>
                  <a:uLnTx/>
                  <a:uFillTx/>
                  <a:latin typeface="Calibri"/>
                  <a:ea typeface="+mn-ea"/>
                  <a:cs typeface="+mn-cs"/>
                </a:rPr>
                <a:t> dolor.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Senectus</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urna</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justo</a:t>
              </a:r>
              <a:r>
                <a:rPr kumimoji="0" lang="en-US" sz="1200" b="0" i="0" u="none" strike="noStrike" kern="1200" cap="none" spc="0" normalizeH="0" baseline="0" noProof="0" dirty="0">
                  <a:ln>
                    <a:noFill/>
                  </a:ln>
                  <a:solidFill>
                    <a:srgbClr val="95A5A6"/>
                  </a:solidFill>
                  <a:effectLst/>
                  <a:uLnTx/>
                  <a:uFillTx/>
                  <a:latin typeface="Calibri"/>
                  <a:ea typeface="+mn-ea"/>
                  <a:cs typeface="+mn-cs"/>
                </a:rPr>
                <a:t>.</a:t>
              </a:r>
            </a:p>
          </p:txBody>
        </p:sp>
      </p:grpSp>
      <p:grpSp>
        <p:nvGrpSpPr>
          <p:cNvPr id="54" name="Group 53"/>
          <p:cNvGrpSpPr/>
          <p:nvPr/>
        </p:nvGrpSpPr>
        <p:grpSpPr>
          <a:xfrm>
            <a:off x="2538675" y="3681287"/>
            <a:ext cx="3575338" cy="1015663"/>
            <a:chOff x="4655840" y="219323"/>
            <a:chExt cx="3575338" cy="1015663"/>
          </a:xfrm>
        </p:grpSpPr>
        <p:sp>
          <p:nvSpPr>
            <p:cNvPr id="55" name="TextBox 54"/>
            <p:cNvSpPr txBox="1"/>
            <p:nvPr/>
          </p:nvSpPr>
          <p:spPr>
            <a:xfrm>
              <a:off x="4655840" y="219323"/>
              <a:ext cx="3575338" cy="646331"/>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39C12"/>
                  </a:solidFill>
                  <a:effectLst/>
                  <a:uLnTx/>
                  <a:uFillTx/>
                  <a:latin typeface="Calibri"/>
                  <a:ea typeface="+mn-ea"/>
                  <a:cs typeface="+mn-cs"/>
                </a:rPr>
                <a:t>03 -  Modern / best practices </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39C12"/>
                  </a:solidFill>
                  <a:effectLst/>
                  <a:uLnTx/>
                  <a:uFillTx/>
                  <a:latin typeface="Calibri"/>
                  <a:ea typeface="+mn-ea"/>
                  <a:cs typeface="+mn-cs"/>
                </a:rPr>
                <a:t>NER frameworks and methods</a:t>
              </a:r>
            </a:p>
          </p:txBody>
        </p:sp>
        <p:sp>
          <p:nvSpPr>
            <p:cNvPr id="56" name="TextBox 55"/>
            <p:cNvSpPr txBox="1"/>
            <p:nvPr/>
          </p:nvSpPr>
          <p:spPr>
            <a:xfrm>
              <a:off x="4655840" y="588655"/>
              <a:ext cx="3067203" cy="646331"/>
            </a:xfrm>
            <a:prstGeom prst="rect">
              <a:avLst/>
            </a:prstGeom>
            <a:noFill/>
          </p:spPr>
          <p:txBody>
            <a:bodyPr wrap="square" rtlCol="0">
              <a:spAutoFit/>
            </a:bodyPr>
            <a:lstStyle/>
            <a:p>
              <a:pPr marL="0" marR="0" lvl="0" indent="0" algn="just"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5A5A6"/>
                  </a:solidFill>
                  <a:effectLst/>
                  <a:uLnTx/>
                  <a:uFillTx/>
                  <a:latin typeface="Calibri"/>
                  <a:ea typeface="+mn-ea"/>
                  <a:cs typeface="+mn-cs"/>
                </a:rPr>
                <a:t>Lorem ipsum dolor sit amet, diam donec neque nisl nibh, ante rutrum proin cras dui ac cum, amet nunc dolor. Senectus urna justo.</a:t>
              </a:r>
            </a:p>
          </p:txBody>
        </p:sp>
      </p:grpSp>
      <p:grpSp>
        <p:nvGrpSpPr>
          <p:cNvPr id="57" name="Group 56"/>
          <p:cNvGrpSpPr/>
          <p:nvPr/>
        </p:nvGrpSpPr>
        <p:grpSpPr>
          <a:xfrm>
            <a:off x="1949282" y="5491078"/>
            <a:ext cx="2995195" cy="1015663"/>
            <a:chOff x="4655840" y="219323"/>
            <a:chExt cx="2995195" cy="1015663"/>
          </a:xfrm>
        </p:grpSpPr>
        <p:sp>
          <p:nvSpPr>
            <p:cNvPr id="58" name="TextBox 57"/>
            <p:cNvSpPr txBox="1"/>
            <p:nvPr/>
          </p:nvSpPr>
          <p:spPr>
            <a:xfrm>
              <a:off x="4655840" y="219323"/>
              <a:ext cx="2164375" cy="369332"/>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16A085"/>
                  </a:solidFill>
                  <a:effectLst/>
                  <a:uLnTx/>
                  <a:uFillTx/>
                  <a:latin typeface="Calibri"/>
                  <a:ea typeface="+mn-ea"/>
                  <a:cs typeface="+mn-cs"/>
                </a:rPr>
                <a:t>04 – Entity linking</a:t>
              </a:r>
            </a:p>
          </p:txBody>
        </p:sp>
        <p:sp>
          <p:nvSpPr>
            <p:cNvPr id="59" name="TextBox 58"/>
            <p:cNvSpPr txBox="1"/>
            <p:nvPr/>
          </p:nvSpPr>
          <p:spPr>
            <a:xfrm>
              <a:off x="4655840" y="588655"/>
              <a:ext cx="2995195" cy="646331"/>
            </a:xfrm>
            <a:prstGeom prst="rect">
              <a:avLst/>
            </a:prstGeom>
            <a:noFill/>
          </p:spPr>
          <p:txBody>
            <a:bodyPr wrap="square" rtlCol="0">
              <a:spAutoFit/>
            </a:bodyPr>
            <a:lstStyle/>
            <a:p>
              <a:pPr marL="0" marR="0" lvl="0" indent="0" algn="just"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5A5A6"/>
                  </a:solidFill>
                  <a:effectLst/>
                  <a:uLnTx/>
                  <a:uFillTx/>
                  <a:latin typeface="Calibri"/>
                  <a:ea typeface="+mn-ea"/>
                  <a:cs typeface="+mn-cs"/>
                </a:rPr>
                <a:t>Lorem ipsum dolor sit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amet</a:t>
              </a:r>
              <a:r>
                <a:rPr kumimoji="0" lang="en-US" sz="1200" b="0" i="0" u="none" strike="noStrike" kern="1200" cap="none" spc="0" normalizeH="0" baseline="0" noProof="0" dirty="0">
                  <a:ln>
                    <a:noFill/>
                  </a:ln>
                  <a:solidFill>
                    <a:srgbClr val="95A5A6"/>
                  </a:solidFill>
                  <a:effectLst/>
                  <a:uLnTx/>
                  <a:uFillTx/>
                  <a:latin typeface="Calibri"/>
                  <a:ea typeface="+mn-ea"/>
                  <a:cs typeface="+mn-cs"/>
                </a:rPr>
                <a:t>, diam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donec</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neque</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nisl</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nibh</a:t>
              </a:r>
              <a:r>
                <a:rPr kumimoji="0" lang="en-US" sz="1200" b="0" i="0" u="none" strike="noStrike" kern="1200" cap="none" spc="0" normalizeH="0" baseline="0" noProof="0" dirty="0">
                  <a:ln>
                    <a:noFill/>
                  </a:ln>
                  <a:solidFill>
                    <a:srgbClr val="95A5A6"/>
                  </a:solidFill>
                  <a:effectLst/>
                  <a:uLnTx/>
                  <a:uFillTx/>
                  <a:latin typeface="Calibri"/>
                  <a:ea typeface="+mn-ea"/>
                  <a:cs typeface="+mn-cs"/>
                </a:rPr>
                <a:t>, ante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rutrum</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proin</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cras</a:t>
              </a:r>
              <a:r>
                <a:rPr kumimoji="0" lang="en-US" sz="1200" b="0" i="0" u="none" strike="noStrike" kern="1200" cap="none" spc="0" normalizeH="0" baseline="0" noProof="0" dirty="0">
                  <a:ln>
                    <a:noFill/>
                  </a:ln>
                  <a:solidFill>
                    <a:srgbClr val="95A5A6"/>
                  </a:solidFill>
                  <a:effectLst/>
                  <a:uLnTx/>
                  <a:uFillTx/>
                  <a:latin typeface="Calibri"/>
                  <a:ea typeface="+mn-ea"/>
                  <a:cs typeface="+mn-cs"/>
                </a:rPr>
                <a:t> dui ac cum,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amet</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nunc</a:t>
              </a:r>
              <a:r>
                <a:rPr kumimoji="0" lang="en-US" sz="1200" b="0" i="0" u="none" strike="noStrike" kern="1200" cap="none" spc="0" normalizeH="0" baseline="0" noProof="0" dirty="0">
                  <a:ln>
                    <a:noFill/>
                  </a:ln>
                  <a:solidFill>
                    <a:srgbClr val="95A5A6"/>
                  </a:solidFill>
                  <a:effectLst/>
                  <a:uLnTx/>
                  <a:uFillTx/>
                  <a:latin typeface="Calibri"/>
                  <a:ea typeface="+mn-ea"/>
                  <a:cs typeface="+mn-cs"/>
                </a:rPr>
                <a:t> dolor.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Senectus</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urna</a:t>
              </a:r>
              <a:r>
                <a:rPr kumimoji="0" lang="en-US" sz="1200" b="0" i="0" u="none" strike="noStrike" kern="1200" cap="none" spc="0" normalizeH="0" baseline="0" noProof="0" dirty="0">
                  <a:ln>
                    <a:noFill/>
                  </a:ln>
                  <a:solidFill>
                    <a:srgbClr val="95A5A6"/>
                  </a:solidFill>
                  <a:effectLst/>
                  <a:uLnTx/>
                  <a:uFillTx/>
                  <a:latin typeface="Calibri"/>
                  <a:ea typeface="+mn-ea"/>
                  <a:cs typeface="+mn-cs"/>
                </a:rPr>
                <a:t> </a:t>
              </a:r>
              <a:r>
                <a:rPr kumimoji="0" lang="en-US" sz="1200" b="0" i="0" u="none" strike="noStrike" kern="1200" cap="none" spc="0" normalizeH="0" baseline="0" noProof="0" dirty="0" err="1">
                  <a:ln>
                    <a:noFill/>
                  </a:ln>
                  <a:solidFill>
                    <a:srgbClr val="95A5A6"/>
                  </a:solidFill>
                  <a:effectLst/>
                  <a:uLnTx/>
                  <a:uFillTx/>
                  <a:latin typeface="Calibri"/>
                  <a:ea typeface="+mn-ea"/>
                  <a:cs typeface="+mn-cs"/>
                </a:rPr>
                <a:t>justo</a:t>
              </a:r>
              <a:r>
                <a:rPr kumimoji="0" lang="en-US" sz="1200" b="0" i="0" u="none" strike="noStrike" kern="1200" cap="none" spc="0" normalizeH="0" baseline="0" noProof="0" dirty="0">
                  <a:ln>
                    <a:noFill/>
                  </a:ln>
                  <a:solidFill>
                    <a:srgbClr val="95A5A6"/>
                  </a:solidFill>
                  <a:effectLst/>
                  <a:uLnTx/>
                  <a:uFillTx/>
                  <a:latin typeface="Calibri"/>
                  <a:ea typeface="+mn-ea"/>
                  <a:cs typeface="+mn-cs"/>
                </a:rPr>
                <a:t>.</a:t>
              </a:r>
            </a:p>
          </p:txBody>
        </p:sp>
      </p:grpSp>
      <p:sp>
        <p:nvSpPr>
          <p:cNvPr id="27" name="Oval 26"/>
          <p:cNvSpPr/>
          <p:nvPr/>
        </p:nvSpPr>
        <p:spPr>
          <a:xfrm flipH="1">
            <a:off x="10622104" y="278070"/>
            <a:ext cx="1367535" cy="13681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flipH="1">
            <a:off x="9938336" y="1922640"/>
            <a:ext cx="1367535" cy="1368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flipH="1">
            <a:off x="9938336" y="3567210"/>
            <a:ext cx="1367535" cy="136815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flipH="1">
            <a:off x="10622104" y="5211779"/>
            <a:ext cx="1367535" cy="136815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7" name="Group 36"/>
          <p:cNvGrpSpPr/>
          <p:nvPr/>
        </p:nvGrpSpPr>
        <p:grpSpPr>
          <a:xfrm>
            <a:off x="7027875" y="459091"/>
            <a:ext cx="3618683" cy="1015663"/>
            <a:chOff x="4655840" y="219323"/>
            <a:chExt cx="3618683" cy="1015663"/>
          </a:xfrm>
        </p:grpSpPr>
        <p:sp>
          <p:nvSpPr>
            <p:cNvPr id="38" name="TextBox 37"/>
            <p:cNvSpPr txBox="1"/>
            <p:nvPr/>
          </p:nvSpPr>
          <p:spPr>
            <a:xfrm>
              <a:off x="4655840" y="219323"/>
              <a:ext cx="3618683" cy="369332"/>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2C3E50"/>
                  </a:solidFill>
                  <a:effectLst/>
                  <a:uLnTx/>
                  <a:uFillTx/>
                  <a:latin typeface="Calibri"/>
                  <a:ea typeface="+mn-ea"/>
                  <a:cs typeface="+mn-cs"/>
                </a:rPr>
                <a:t>05 – Scalable/parallel training</a:t>
              </a:r>
            </a:p>
          </p:txBody>
        </p:sp>
        <p:sp>
          <p:nvSpPr>
            <p:cNvPr id="40" name="TextBox 39"/>
            <p:cNvSpPr txBox="1"/>
            <p:nvPr/>
          </p:nvSpPr>
          <p:spPr>
            <a:xfrm>
              <a:off x="4655840" y="588655"/>
              <a:ext cx="2995195" cy="646331"/>
            </a:xfrm>
            <a:prstGeom prst="rect">
              <a:avLst/>
            </a:prstGeom>
            <a:noFill/>
          </p:spPr>
          <p:txBody>
            <a:bodyPr wrap="square" rtlCol="0">
              <a:spAutoFit/>
            </a:bodyPr>
            <a:lstStyle/>
            <a:p>
              <a:pPr marL="0" marR="0" lvl="0" indent="0" algn="just"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5A5A6"/>
                  </a:solidFill>
                  <a:effectLst/>
                  <a:uLnTx/>
                  <a:uFillTx/>
                  <a:latin typeface="Calibri"/>
                  <a:ea typeface="+mn-ea"/>
                  <a:cs typeface="+mn-cs"/>
                </a:rPr>
                <a:t>Lorem ipsum dolor sit amet, diam donec neque nisl nibh, ante rutrum proin cras dui ac cum, amet nunc dolor. Senectus urna justo.</a:t>
              </a:r>
            </a:p>
          </p:txBody>
        </p:sp>
      </p:grpSp>
      <p:grpSp>
        <p:nvGrpSpPr>
          <p:cNvPr id="41" name="Group 40"/>
          <p:cNvGrpSpPr/>
          <p:nvPr/>
        </p:nvGrpSpPr>
        <p:grpSpPr>
          <a:xfrm>
            <a:off x="6972911" y="5491078"/>
            <a:ext cx="3726533" cy="1015663"/>
            <a:chOff x="4655840" y="219323"/>
            <a:chExt cx="3726533" cy="1015663"/>
          </a:xfrm>
        </p:grpSpPr>
        <p:sp>
          <p:nvSpPr>
            <p:cNvPr id="42" name="TextBox 41"/>
            <p:cNvSpPr txBox="1"/>
            <p:nvPr/>
          </p:nvSpPr>
          <p:spPr>
            <a:xfrm>
              <a:off x="4655840" y="219323"/>
              <a:ext cx="3726533" cy="369332"/>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2980B9">
                      <a:lumMod val="75000"/>
                    </a:srgbClr>
                  </a:solidFill>
                  <a:effectLst/>
                  <a:uLnTx/>
                  <a:uFillTx/>
                  <a:latin typeface="Calibri"/>
                  <a:ea typeface="+mn-ea"/>
                  <a:cs typeface="+mn-cs"/>
                </a:rPr>
                <a:t>08 – </a:t>
              </a:r>
              <a:r>
                <a:rPr lang="en-US" b="1" cap="all" dirty="0">
                  <a:solidFill>
                    <a:srgbClr val="2980B9">
                      <a:lumMod val="75000"/>
                    </a:srgbClr>
                  </a:solidFill>
                  <a:latin typeface="Calibri"/>
                </a:rPr>
                <a:t>Model Validation </a:t>
              </a:r>
              <a:r>
                <a:rPr lang="en-US" b="1" cap="all" dirty="0" err="1">
                  <a:solidFill>
                    <a:srgbClr val="2980B9">
                      <a:lumMod val="75000"/>
                    </a:srgbClr>
                  </a:solidFill>
                  <a:latin typeface="Calibri"/>
                </a:rPr>
                <a:t>evalution</a:t>
              </a:r>
              <a:endParaRPr kumimoji="0" lang="en-US" sz="1800" b="1" i="0" u="none" strike="noStrike" kern="1200" cap="all" spc="0" normalizeH="0" baseline="0" noProof="0" dirty="0">
                <a:ln>
                  <a:noFill/>
                </a:ln>
                <a:solidFill>
                  <a:srgbClr val="2980B9">
                    <a:lumMod val="75000"/>
                  </a:srgbClr>
                </a:solidFill>
                <a:effectLst/>
                <a:uLnTx/>
                <a:uFillTx/>
                <a:latin typeface="Calibri"/>
                <a:ea typeface="+mn-ea"/>
                <a:cs typeface="+mn-cs"/>
              </a:endParaRPr>
            </a:p>
          </p:txBody>
        </p:sp>
        <p:sp>
          <p:nvSpPr>
            <p:cNvPr id="43" name="TextBox 42"/>
            <p:cNvSpPr txBox="1"/>
            <p:nvPr/>
          </p:nvSpPr>
          <p:spPr>
            <a:xfrm>
              <a:off x="4655840" y="588655"/>
              <a:ext cx="2995195" cy="646331"/>
            </a:xfrm>
            <a:prstGeom prst="rect">
              <a:avLst/>
            </a:prstGeom>
            <a:noFill/>
          </p:spPr>
          <p:txBody>
            <a:bodyPr wrap="square" rtlCol="0">
              <a:spAutoFit/>
            </a:bodyPr>
            <a:lstStyle/>
            <a:p>
              <a:pPr marL="0" marR="0" lvl="0" indent="0" algn="just"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5A5A6"/>
                  </a:solidFill>
                  <a:effectLst/>
                  <a:uLnTx/>
                  <a:uFillTx/>
                  <a:latin typeface="Calibri"/>
                  <a:ea typeface="+mn-ea"/>
                  <a:cs typeface="+mn-cs"/>
                </a:rPr>
                <a:t>Lorem ipsum dolor sit amet, diam donec neque nisl nibh, ante rutrum proin cras dui ac cum, amet nunc dolor. Senectus urna justo.</a:t>
              </a:r>
            </a:p>
          </p:txBody>
        </p:sp>
      </p:grpSp>
      <p:grpSp>
        <p:nvGrpSpPr>
          <p:cNvPr id="45" name="Group 44"/>
          <p:cNvGrpSpPr/>
          <p:nvPr/>
        </p:nvGrpSpPr>
        <p:grpSpPr>
          <a:xfrm>
            <a:off x="6516426" y="2063784"/>
            <a:ext cx="3805529" cy="1015663"/>
            <a:chOff x="4655840" y="219323"/>
            <a:chExt cx="3805529" cy="1015663"/>
          </a:xfrm>
        </p:grpSpPr>
        <p:sp>
          <p:nvSpPr>
            <p:cNvPr id="50" name="TextBox 49"/>
            <p:cNvSpPr txBox="1"/>
            <p:nvPr/>
          </p:nvSpPr>
          <p:spPr>
            <a:xfrm>
              <a:off x="4655840" y="219323"/>
              <a:ext cx="3805529" cy="369332"/>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95A5A6"/>
                  </a:solidFill>
                  <a:effectLst/>
                  <a:uLnTx/>
                  <a:uFillTx/>
                  <a:latin typeface="Calibri"/>
                  <a:ea typeface="+mn-ea"/>
                  <a:cs typeface="+mn-cs"/>
                </a:rPr>
                <a:t>06 – </a:t>
              </a:r>
              <a:r>
                <a:rPr kumimoji="0" lang="en-US" sz="1800" b="1" i="0" u="none" strike="noStrike" kern="1200" cap="all" spc="0" normalizeH="0" baseline="0" noProof="0" dirty="0" err="1">
                  <a:ln>
                    <a:noFill/>
                  </a:ln>
                  <a:solidFill>
                    <a:srgbClr val="95A5A6"/>
                  </a:solidFill>
                  <a:effectLst/>
                  <a:uLnTx/>
                  <a:uFillTx/>
                  <a:latin typeface="Calibri"/>
                  <a:ea typeface="+mn-ea"/>
                  <a:cs typeface="+mn-cs"/>
                </a:rPr>
                <a:t>Mlops</a:t>
              </a:r>
              <a:r>
                <a:rPr kumimoji="0" lang="en-US" sz="1800" b="1" i="0" u="none" strike="noStrike" kern="1200" cap="all" spc="0" normalizeH="0" baseline="0" noProof="0" dirty="0">
                  <a:ln>
                    <a:noFill/>
                  </a:ln>
                  <a:solidFill>
                    <a:srgbClr val="95A5A6"/>
                  </a:solidFill>
                  <a:effectLst/>
                  <a:uLnTx/>
                  <a:uFillTx/>
                  <a:latin typeface="Calibri"/>
                  <a:ea typeface="+mn-ea"/>
                  <a:cs typeface="+mn-cs"/>
                </a:rPr>
                <a:t> &amp;productionizing </a:t>
              </a:r>
              <a:r>
                <a:rPr kumimoji="0" lang="en-US" sz="1800" b="1" i="0" u="none" strike="noStrike" kern="1200" cap="all" spc="0" normalizeH="0" baseline="0" noProof="0" dirty="0" err="1">
                  <a:ln>
                    <a:noFill/>
                  </a:ln>
                  <a:solidFill>
                    <a:srgbClr val="95A5A6"/>
                  </a:solidFill>
                  <a:effectLst/>
                  <a:uLnTx/>
                  <a:uFillTx/>
                  <a:latin typeface="Calibri"/>
                  <a:ea typeface="+mn-ea"/>
                  <a:cs typeface="+mn-cs"/>
                </a:rPr>
                <a:t>nlp</a:t>
              </a:r>
              <a:endParaRPr kumimoji="0" lang="en-US" sz="1800" b="1" i="0" u="none" strike="noStrike" kern="1200" cap="all" spc="0" normalizeH="0" baseline="0" noProof="0" dirty="0">
                <a:ln>
                  <a:noFill/>
                </a:ln>
                <a:solidFill>
                  <a:srgbClr val="95A5A6"/>
                </a:solidFill>
                <a:effectLst/>
                <a:uLnTx/>
                <a:uFillTx/>
                <a:latin typeface="Calibri"/>
                <a:ea typeface="+mn-ea"/>
                <a:cs typeface="+mn-cs"/>
              </a:endParaRPr>
            </a:p>
          </p:txBody>
        </p:sp>
        <p:sp>
          <p:nvSpPr>
            <p:cNvPr id="60" name="TextBox 59"/>
            <p:cNvSpPr txBox="1"/>
            <p:nvPr/>
          </p:nvSpPr>
          <p:spPr>
            <a:xfrm>
              <a:off x="4655840" y="588655"/>
              <a:ext cx="3067203" cy="646331"/>
            </a:xfrm>
            <a:prstGeom prst="rect">
              <a:avLst/>
            </a:prstGeom>
            <a:noFill/>
          </p:spPr>
          <p:txBody>
            <a:bodyPr wrap="square" rtlCol="0">
              <a:spAutoFit/>
            </a:bodyPr>
            <a:lstStyle/>
            <a:p>
              <a:pPr marL="0" marR="0" lvl="0" indent="0" algn="just"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5A5A6"/>
                  </a:solidFill>
                  <a:effectLst/>
                  <a:uLnTx/>
                  <a:uFillTx/>
                  <a:latin typeface="Calibri"/>
                  <a:ea typeface="+mn-ea"/>
                  <a:cs typeface="+mn-cs"/>
                </a:rPr>
                <a:t>Lorem ipsum dolor sit amet, diam donec neque nisl nibh, ante rutrum proin cras dui ac cum, amet nunc dolor. Senectus urna justo.</a:t>
              </a:r>
            </a:p>
          </p:txBody>
        </p:sp>
      </p:grpSp>
      <p:grpSp>
        <p:nvGrpSpPr>
          <p:cNvPr id="61" name="Group 60"/>
          <p:cNvGrpSpPr/>
          <p:nvPr/>
        </p:nvGrpSpPr>
        <p:grpSpPr>
          <a:xfrm>
            <a:off x="6547374" y="3681287"/>
            <a:ext cx="3423501" cy="1015663"/>
            <a:chOff x="4655840" y="219323"/>
            <a:chExt cx="3423501" cy="1015663"/>
          </a:xfrm>
        </p:grpSpPr>
        <p:sp>
          <p:nvSpPr>
            <p:cNvPr id="62" name="TextBox 61"/>
            <p:cNvSpPr txBox="1"/>
            <p:nvPr/>
          </p:nvSpPr>
          <p:spPr>
            <a:xfrm>
              <a:off x="4655840" y="219323"/>
              <a:ext cx="3423501" cy="369332"/>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9BBB59">
                      <a:lumMod val="75000"/>
                    </a:srgbClr>
                  </a:solidFill>
                  <a:effectLst/>
                  <a:uLnTx/>
                  <a:uFillTx/>
                  <a:latin typeface="Calibri"/>
                  <a:ea typeface="+mn-ea"/>
                  <a:cs typeface="+mn-cs"/>
                </a:rPr>
                <a:t>07 – Not about OCR/ Negation</a:t>
              </a:r>
            </a:p>
          </p:txBody>
        </p:sp>
        <p:sp>
          <p:nvSpPr>
            <p:cNvPr id="63" name="TextBox 62"/>
            <p:cNvSpPr txBox="1"/>
            <p:nvPr/>
          </p:nvSpPr>
          <p:spPr>
            <a:xfrm>
              <a:off x="4655840" y="588655"/>
              <a:ext cx="3067203" cy="646331"/>
            </a:xfrm>
            <a:prstGeom prst="rect">
              <a:avLst/>
            </a:prstGeom>
            <a:noFill/>
          </p:spPr>
          <p:txBody>
            <a:bodyPr wrap="square" rtlCol="0">
              <a:spAutoFit/>
            </a:bodyPr>
            <a:lstStyle/>
            <a:p>
              <a:pPr marL="0" marR="0" lvl="0" indent="0" algn="just"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5A5A6"/>
                  </a:solidFill>
                  <a:effectLst/>
                  <a:uLnTx/>
                  <a:uFillTx/>
                  <a:latin typeface="Calibri"/>
                  <a:ea typeface="+mn-ea"/>
                  <a:cs typeface="+mn-cs"/>
                </a:rPr>
                <a:t>Lorem ipsum dolor sit amet, diam donec neque nisl nibh, ante rutrum proin cras dui ac cum, amet nunc dolor. Senectus urna justo.</a:t>
              </a:r>
            </a:p>
          </p:txBody>
        </p:sp>
      </p:grpSp>
      <p:sp>
        <p:nvSpPr>
          <p:cNvPr id="64" name="Oval 63"/>
          <p:cNvSpPr/>
          <p:nvPr/>
        </p:nvSpPr>
        <p:spPr>
          <a:xfrm>
            <a:off x="424164" y="376726"/>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Oval 64"/>
          <p:cNvSpPr/>
          <p:nvPr/>
        </p:nvSpPr>
        <p:spPr>
          <a:xfrm>
            <a:off x="1175622" y="2008698"/>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6" name="Oval 65"/>
          <p:cNvSpPr/>
          <p:nvPr/>
        </p:nvSpPr>
        <p:spPr>
          <a:xfrm>
            <a:off x="1189282" y="3669664"/>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Oval 66"/>
          <p:cNvSpPr/>
          <p:nvPr/>
        </p:nvSpPr>
        <p:spPr>
          <a:xfrm>
            <a:off x="490078" y="538324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Oval 67"/>
          <p:cNvSpPr/>
          <p:nvPr/>
        </p:nvSpPr>
        <p:spPr>
          <a:xfrm>
            <a:off x="10109495" y="209173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l 68"/>
          <p:cNvSpPr/>
          <p:nvPr/>
        </p:nvSpPr>
        <p:spPr>
          <a:xfrm>
            <a:off x="10109496" y="3741505"/>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10793263" y="5383247"/>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l 70"/>
          <p:cNvSpPr/>
          <p:nvPr/>
        </p:nvSpPr>
        <p:spPr>
          <a:xfrm>
            <a:off x="10789095" y="449539"/>
            <a:ext cx="1025215" cy="1025215"/>
          </a:xfrm>
          <a:prstGeom prst="ellipse">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Shape 2587"/>
          <p:cNvSpPr/>
          <p:nvPr/>
        </p:nvSpPr>
        <p:spPr>
          <a:xfrm>
            <a:off x="696477" y="634205"/>
            <a:ext cx="465118" cy="46511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5" name="Shape 2604"/>
          <p:cNvSpPr/>
          <p:nvPr/>
        </p:nvSpPr>
        <p:spPr>
          <a:xfrm>
            <a:off x="1459777" y="3999401"/>
            <a:ext cx="504777" cy="37943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53585F"/>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76" name="Shape 2617"/>
          <p:cNvSpPr/>
          <p:nvPr/>
        </p:nvSpPr>
        <p:spPr>
          <a:xfrm>
            <a:off x="10299732" y="2365185"/>
            <a:ext cx="644739" cy="527571"/>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53585F"/>
          </a:solidFill>
          <a:ln w="12700">
            <a:miter lim="400000"/>
          </a:ln>
        </p:spPr>
        <p:txBody>
          <a:bodyPr lIns="19045" tIns="19045" rIns="19045" bIns="19045" anchor="ctr"/>
          <a:lstStyle/>
          <a:p>
            <a:pPr marL="0" marR="0" lvl="0" indent="0" algn="l" defTabSz="228532"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0" name="Title 5">
            <a:extLst>
              <a:ext uri="{FF2B5EF4-FFF2-40B4-BE49-F238E27FC236}">
                <a16:creationId xmlns:a16="http://schemas.microsoft.com/office/drawing/2014/main" id="{F5D918E9-8E1A-4813-B239-9EFF2201FB9E}"/>
              </a:ext>
            </a:extLst>
          </p:cNvPr>
          <p:cNvSpPr txBox="1">
            <a:spLocks/>
          </p:cNvSpPr>
          <p:nvPr/>
        </p:nvSpPr>
        <p:spPr>
          <a:xfrm rot="5400000">
            <a:off x="9460613" y="3260457"/>
            <a:ext cx="4249633" cy="592663"/>
          </a:xfrm>
          <a:prstGeom prst="rect">
            <a:avLst/>
          </a:prstGeom>
        </p:spPr>
        <p:txBody>
          <a:bodyPr anchor="ctr">
            <a:normAutofit fontScale="70000" lnSpcReduction="20000"/>
          </a:bodyPr>
          <a:lst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354" rtl="0" eaLnBrk="1" fontAlgn="auto" latinLnBrk="0" hangingPunct="1">
              <a:lnSpc>
                <a:spcPct val="100000"/>
              </a:lnSpc>
              <a:spcBef>
                <a:spcPct val="0"/>
              </a:spcBef>
              <a:spcAft>
                <a:spcPts val="0"/>
              </a:spcAft>
              <a:buClrTx/>
              <a:buSzTx/>
              <a:buFontTx/>
              <a:buNone/>
              <a:tabLst/>
              <a:defRPr/>
            </a:pPr>
            <a:r>
              <a:rPr kumimoji="0" lang="en-US" sz="5400" b="1" i="0" u="none" strike="noStrike" kern="1200" cap="small" spc="0" normalizeH="0" baseline="0" noProof="0" dirty="0">
                <a:ln>
                  <a:noFill/>
                </a:ln>
                <a:solidFill>
                  <a:srgbClr val="2C3E50"/>
                </a:solidFill>
                <a:effectLst/>
                <a:uLnTx/>
                <a:uFillTx/>
                <a:latin typeface="Open Sans" panose="020B0606030504020204" pitchFamily="34" charset="0"/>
                <a:ea typeface="Open Sans" panose="020B0606030504020204" pitchFamily="34" charset="0"/>
                <a:cs typeface="Open Sans" panose="020B0606030504020204" pitchFamily="34" charset="0"/>
              </a:rPr>
              <a:t>Not about…</a:t>
            </a:r>
          </a:p>
        </p:txBody>
      </p:sp>
      <p:sp>
        <p:nvSpPr>
          <p:cNvPr id="82" name="Freeform 42">
            <a:extLst>
              <a:ext uri="{FF2B5EF4-FFF2-40B4-BE49-F238E27FC236}">
                <a16:creationId xmlns:a16="http://schemas.microsoft.com/office/drawing/2014/main" id="{34F816BD-5D4D-4E51-A25C-2D5E2E09B246}"/>
              </a:ext>
            </a:extLst>
          </p:cNvPr>
          <p:cNvSpPr>
            <a:spLocks noEditPoints="1"/>
          </p:cNvSpPr>
          <p:nvPr/>
        </p:nvSpPr>
        <p:spPr bwMode="auto">
          <a:xfrm>
            <a:off x="1459005" y="2266239"/>
            <a:ext cx="518209" cy="524787"/>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dirty="0"/>
          </a:p>
        </p:txBody>
      </p:sp>
      <p:sp>
        <p:nvSpPr>
          <p:cNvPr id="83" name="Freeform 39">
            <a:extLst>
              <a:ext uri="{FF2B5EF4-FFF2-40B4-BE49-F238E27FC236}">
                <a16:creationId xmlns:a16="http://schemas.microsoft.com/office/drawing/2014/main" id="{032B449B-A3CC-4DDC-AF84-2DBCB6BD0D11}"/>
              </a:ext>
            </a:extLst>
          </p:cNvPr>
          <p:cNvSpPr>
            <a:spLocks noEditPoints="1"/>
          </p:cNvSpPr>
          <p:nvPr/>
        </p:nvSpPr>
        <p:spPr bwMode="auto">
          <a:xfrm>
            <a:off x="745179" y="5558520"/>
            <a:ext cx="550105" cy="607216"/>
          </a:xfrm>
          <a:custGeom>
            <a:avLst/>
            <a:gdLst>
              <a:gd name="T0" fmla="*/ 78 w 637"/>
              <a:gd name="T1" fmla="*/ 429 h 707"/>
              <a:gd name="T2" fmla="*/ 71 w 637"/>
              <a:gd name="T3" fmla="*/ 7 h 707"/>
              <a:gd name="T4" fmla="*/ 588 w 637"/>
              <a:gd name="T5" fmla="*/ 0 h 707"/>
              <a:gd name="T6" fmla="*/ 595 w 637"/>
              <a:gd name="T7" fmla="*/ 422 h 707"/>
              <a:gd name="T8" fmla="*/ 85 w 637"/>
              <a:gd name="T9" fmla="*/ 415 h 707"/>
              <a:gd name="T10" fmla="*/ 581 w 637"/>
              <a:gd name="T11" fmla="*/ 14 h 707"/>
              <a:gd name="T12" fmla="*/ 85 w 637"/>
              <a:gd name="T13" fmla="*/ 415 h 707"/>
              <a:gd name="T14" fmla="*/ 267 w 637"/>
              <a:gd name="T15" fmla="*/ 113 h 707"/>
              <a:gd name="T16" fmla="*/ 267 w 637"/>
              <a:gd name="T17" fmla="*/ 60 h 707"/>
              <a:gd name="T18" fmla="*/ 426 w 637"/>
              <a:gd name="T19" fmla="*/ 86 h 707"/>
              <a:gd name="T20" fmla="*/ 267 w 637"/>
              <a:gd name="T21" fmla="*/ 74 h 707"/>
              <a:gd name="T22" fmla="*/ 267 w 637"/>
              <a:gd name="T23" fmla="*/ 99 h 707"/>
              <a:gd name="T24" fmla="*/ 412 w 637"/>
              <a:gd name="T25" fmla="*/ 86 h 707"/>
              <a:gd name="T26" fmla="*/ 267 w 637"/>
              <a:gd name="T27" fmla="*/ 74 h 707"/>
              <a:gd name="T28" fmla="*/ 64 w 637"/>
              <a:gd name="T29" fmla="*/ 601 h 707"/>
              <a:gd name="T30" fmla="*/ 147 w 637"/>
              <a:gd name="T31" fmla="*/ 601 h 707"/>
              <a:gd name="T32" fmla="*/ 106 w 637"/>
              <a:gd name="T33" fmla="*/ 574 h 707"/>
              <a:gd name="T34" fmla="*/ 106 w 637"/>
              <a:gd name="T35" fmla="*/ 629 h 707"/>
              <a:gd name="T36" fmla="*/ 106 w 637"/>
              <a:gd name="T37" fmla="*/ 574 h 707"/>
              <a:gd name="T38" fmla="*/ 198 w 637"/>
              <a:gd name="T39" fmla="*/ 601 h 707"/>
              <a:gd name="T40" fmla="*/ 282 w 637"/>
              <a:gd name="T41" fmla="*/ 601 h 707"/>
              <a:gd name="T42" fmla="*/ 240 w 637"/>
              <a:gd name="T43" fmla="*/ 574 h 707"/>
              <a:gd name="T44" fmla="*/ 240 w 637"/>
              <a:gd name="T45" fmla="*/ 629 h 707"/>
              <a:gd name="T46" fmla="*/ 240 w 637"/>
              <a:gd name="T47" fmla="*/ 574 h 707"/>
              <a:gd name="T48" fmla="*/ 333 w 637"/>
              <a:gd name="T49" fmla="*/ 601 h 707"/>
              <a:gd name="T50" fmla="*/ 416 w 637"/>
              <a:gd name="T51" fmla="*/ 601 h 707"/>
              <a:gd name="T52" fmla="*/ 375 w 637"/>
              <a:gd name="T53" fmla="*/ 574 h 707"/>
              <a:gd name="T54" fmla="*/ 375 w 637"/>
              <a:gd name="T55" fmla="*/ 629 h 707"/>
              <a:gd name="T56" fmla="*/ 375 w 637"/>
              <a:gd name="T57" fmla="*/ 574 h 707"/>
              <a:gd name="T58" fmla="*/ 468 w 637"/>
              <a:gd name="T59" fmla="*/ 601 h 707"/>
              <a:gd name="T60" fmla="*/ 551 w 637"/>
              <a:gd name="T61" fmla="*/ 601 h 707"/>
              <a:gd name="T62" fmla="*/ 509 w 637"/>
              <a:gd name="T63" fmla="*/ 574 h 707"/>
              <a:gd name="T64" fmla="*/ 509 w 637"/>
              <a:gd name="T65" fmla="*/ 629 h 707"/>
              <a:gd name="T66" fmla="*/ 509 w 637"/>
              <a:gd name="T67" fmla="*/ 574 h 707"/>
              <a:gd name="T68" fmla="*/ 630 w 637"/>
              <a:gd name="T69" fmla="*/ 693 h 707"/>
              <a:gd name="T70" fmla="*/ 14 w 637"/>
              <a:gd name="T71" fmla="*/ 601 h 707"/>
              <a:gd name="T72" fmla="*/ 630 w 637"/>
              <a:gd name="T73" fmla="*/ 509 h 707"/>
              <a:gd name="T74" fmla="*/ 630 w 637"/>
              <a:gd name="T75" fmla="*/ 495 h 707"/>
              <a:gd name="T76" fmla="*/ 0 w 637"/>
              <a:gd name="T77" fmla="*/ 601 h 707"/>
              <a:gd name="T78" fmla="*/ 630 w 637"/>
              <a:gd name="T79" fmla="*/ 70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7" h="707">
                <a:moveTo>
                  <a:pt x="588" y="429"/>
                </a:moveTo>
                <a:cubicBezTo>
                  <a:pt x="78" y="429"/>
                  <a:pt x="78" y="429"/>
                  <a:pt x="78" y="429"/>
                </a:cubicBezTo>
                <a:cubicBezTo>
                  <a:pt x="75" y="429"/>
                  <a:pt x="71" y="425"/>
                  <a:pt x="71" y="422"/>
                </a:cubicBezTo>
                <a:cubicBezTo>
                  <a:pt x="71" y="7"/>
                  <a:pt x="71" y="7"/>
                  <a:pt x="71" y="7"/>
                </a:cubicBezTo>
                <a:cubicBezTo>
                  <a:pt x="71" y="3"/>
                  <a:pt x="75" y="0"/>
                  <a:pt x="78" y="0"/>
                </a:cubicBezTo>
                <a:cubicBezTo>
                  <a:pt x="588" y="0"/>
                  <a:pt x="588" y="0"/>
                  <a:pt x="588" y="0"/>
                </a:cubicBezTo>
                <a:cubicBezTo>
                  <a:pt x="592" y="0"/>
                  <a:pt x="595" y="3"/>
                  <a:pt x="595" y="7"/>
                </a:cubicBezTo>
                <a:cubicBezTo>
                  <a:pt x="595" y="422"/>
                  <a:pt x="595" y="422"/>
                  <a:pt x="595" y="422"/>
                </a:cubicBezTo>
                <a:cubicBezTo>
                  <a:pt x="595" y="425"/>
                  <a:pt x="592" y="429"/>
                  <a:pt x="588" y="429"/>
                </a:cubicBezTo>
                <a:close/>
                <a:moveTo>
                  <a:pt x="85" y="415"/>
                </a:moveTo>
                <a:cubicBezTo>
                  <a:pt x="581" y="415"/>
                  <a:pt x="581" y="415"/>
                  <a:pt x="581" y="415"/>
                </a:cubicBezTo>
                <a:cubicBezTo>
                  <a:pt x="581" y="14"/>
                  <a:pt x="581" y="14"/>
                  <a:pt x="581" y="14"/>
                </a:cubicBezTo>
                <a:cubicBezTo>
                  <a:pt x="85" y="14"/>
                  <a:pt x="85" y="14"/>
                  <a:pt x="85" y="14"/>
                </a:cubicBezTo>
                <a:lnTo>
                  <a:pt x="85" y="415"/>
                </a:lnTo>
                <a:close/>
                <a:moveTo>
                  <a:pt x="399" y="113"/>
                </a:moveTo>
                <a:cubicBezTo>
                  <a:pt x="267" y="113"/>
                  <a:pt x="267" y="113"/>
                  <a:pt x="267" y="113"/>
                </a:cubicBezTo>
                <a:cubicBezTo>
                  <a:pt x="252" y="113"/>
                  <a:pt x="240" y="101"/>
                  <a:pt x="240" y="86"/>
                </a:cubicBezTo>
                <a:cubicBezTo>
                  <a:pt x="240" y="72"/>
                  <a:pt x="252" y="60"/>
                  <a:pt x="267" y="60"/>
                </a:cubicBezTo>
                <a:cubicBezTo>
                  <a:pt x="399" y="60"/>
                  <a:pt x="399" y="60"/>
                  <a:pt x="399" y="60"/>
                </a:cubicBezTo>
                <a:cubicBezTo>
                  <a:pt x="414" y="60"/>
                  <a:pt x="426" y="72"/>
                  <a:pt x="426" y="86"/>
                </a:cubicBezTo>
                <a:cubicBezTo>
                  <a:pt x="426" y="101"/>
                  <a:pt x="414" y="113"/>
                  <a:pt x="399" y="113"/>
                </a:cubicBezTo>
                <a:close/>
                <a:moveTo>
                  <a:pt x="267" y="74"/>
                </a:moveTo>
                <a:cubicBezTo>
                  <a:pt x="260" y="74"/>
                  <a:pt x="254" y="79"/>
                  <a:pt x="254" y="86"/>
                </a:cubicBezTo>
                <a:cubicBezTo>
                  <a:pt x="254" y="93"/>
                  <a:pt x="260" y="99"/>
                  <a:pt x="267" y="99"/>
                </a:cubicBezTo>
                <a:cubicBezTo>
                  <a:pt x="399" y="99"/>
                  <a:pt x="399" y="99"/>
                  <a:pt x="399" y="99"/>
                </a:cubicBezTo>
                <a:cubicBezTo>
                  <a:pt x="406" y="99"/>
                  <a:pt x="412" y="93"/>
                  <a:pt x="412" y="86"/>
                </a:cubicBezTo>
                <a:cubicBezTo>
                  <a:pt x="412" y="79"/>
                  <a:pt x="406" y="74"/>
                  <a:pt x="399" y="74"/>
                </a:cubicBezTo>
                <a:lnTo>
                  <a:pt x="267" y="74"/>
                </a:lnTo>
                <a:close/>
                <a:moveTo>
                  <a:pt x="106" y="643"/>
                </a:moveTo>
                <a:cubicBezTo>
                  <a:pt x="83" y="643"/>
                  <a:pt x="64" y="624"/>
                  <a:pt x="64" y="601"/>
                </a:cubicBezTo>
                <a:cubicBezTo>
                  <a:pt x="64" y="578"/>
                  <a:pt x="83" y="560"/>
                  <a:pt x="106" y="560"/>
                </a:cubicBezTo>
                <a:cubicBezTo>
                  <a:pt x="129" y="560"/>
                  <a:pt x="147" y="578"/>
                  <a:pt x="147" y="601"/>
                </a:cubicBezTo>
                <a:cubicBezTo>
                  <a:pt x="147" y="624"/>
                  <a:pt x="129" y="643"/>
                  <a:pt x="106" y="643"/>
                </a:cubicBezTo>
                <a:close/>
                <a:moveTo>
                  <a:pt x="106" y="574"/>
                </a:moveTo>
                <a:cubicBezTo>
                  <a:pt x="90" y="574"/>
                  <a:pt x="78" y="586"/>
                  <a:pt x="78" y="601"/>
                </a:cubicBezTo>
                <a:cubicBezTo>
                  <a:pt x="78" y="616"/>
                  <a:pt x="90" y="629"/>
                  <a:pt x="106" y="629"/>
                </a:cubicBezTo>
                <a:cubicBezTo>
                  <a:pt x="121" y="629"/>
                  <a:pt x="133" y="616"/>
                  <a:pt x="133" y="601"/>
                </a:cubicBezTo>
                <a:cubicBezTo>
                  <a:pt x="133" y="586"/>
                  <a:pt x="121" y="574"/>
                  <a:pt x="106" y="574"/>
                </a:cubicBezTo>
                <a:close/>
                <a:moveTo>
                  <a:pt x="240" y="643"/>
                </a:moveTo>
                <a:cubicBezTo>
                  <a:pt x="217" y="643"/>
                  <a:pt x="198" y="624"/>
                  <a:pt x="198" y="601"/>
                </a:cubicBezTo>
                <a:cubicBezTo>
                  <a:pt x="198" y="578"/>
                  <a:pt x="217" y="560"/>
                  <a:pt x="240" y="560"/>
                </a:cubicBezTo>
                <a:cubicBezTo>
                  <a:pt x="263" y="560"/>
                  <a:pt x="282" y="578"/>
                  <a:pt x="282" y="601"/>
                </a:cubicBezTo>
                <a:cubicBezTo>
                  <a:pt x="282" y="624"/>
                  <a:pt x="263" y="643"/>
                  <a:pt x="240" y="643"/>
                </a:cubicBezTo>
                <a:close/>
                <a:moveTo>
                  <a:pt x="240" y="574"/>
                </a:moveTo>
                <a:cubicBezTo>
                  <a:pt x="225" y="574"/>
                  <a:pt x="212" y="586"/>
                  <a:pt x="212" y="601"/>
                </a:cubicBezTo>
                <a:cubicBezTo>
                  <a:pt x="212" y="616"/>
                  <a:pt x="225" y="629"/>
                  <a:pt x="240" y="629"/>
                </a:cubicBezTo>
                <a:cubicBezTo>
                  <a:pt x="255" y="629"/>
                  <a:pt x="268" y="616"/>
                  <a:pt x="268" y="601"/>
                </a:cubicBezTo>
                <a:cubicBezTo>
                  <a:pt x="268" y="586"/>
                  <a:pt x="255" y="574"/>
                  <a:pt x="240" y="574"/>
                </a:cubicBezTo>
                <a:close/>
                <a:moveTo>
                  <a:pt x="375" y="643"/>
                </a:moveTo>
                <a:cubicBezTo>
                  <a:pt x="352" y="643"/>
                  <a:pt x="333" y="624"/>
                  <a:pt x="333" y="601"/>
                </a:cubicBezTo>
                <a:cubicBezTo>
                  <a:pt x="333" y="578"/>
                  <a:pt x="352" y="560"/>
                  <a:pt x="375" y="560"/>
                </a:cubicBezTo>
                <a:cubicBezTo>
                  <a:pt x="398" y="560"/>
                  <a:pt x="416" y="578"/>
                  <a:pt x="416" y="601"/>
                </a:cubicBezTo>
                <a:cubicBezTo>
                  <a:pt x="416" y="624"/>
                  <a:pt x="398" y="643"/>
                  <a:pt x="375" y="643"/>
                </a:cubicBezTo>
                <a:close/>
                <a:moveTo>
                  <a:pt x="375" y="574"/>
                </a:moveTo>
                <a:cubicBezTo>
                  <a:pt x="359" y="574"/>
                  <a:pt x="347" y="586"/>
                  <a:pt x="347" y="601"/>
                </a:cubicBezTo>
                <a:cubicBezTo>
                  <a:pt x="347" y="616"/>
                  <a:pt x="359" y="629"/>
                  <a:pt x="375" y="629"/>
                </a:cubicBezTo>
                <a:cubicBezTo>
                  <a:pt x="390" y="629"/>
                  <a:pt x="402" y="616"/>
                  <a:pt x="402" y="601"/>
                </a:cubicBezTo>
                <a:cubicBezTo>
                  <a:pt x="402" y="586"/>
                  <a:pt x="390" y="574"/>
                  <a:pt x="375" y="574"/>
                </a:cubicBezTo>
                <a:close/>
                <a:moveTo>
                  <a:pt x="509" y="643"/>
                </a:moveTo>
                <a:cubicBezTo>
                  <a:pt x="486" y="643"/>
                  <a:pt x="468" y="624"/>
                  <a:pt x="468" y="601"/>
                </a:cubicBezTo>
                <a:cubicBezTo>
                  <a:pt x="468" y="578"/>
                  <a:pt x="486" y="560"/>
                  <a:pt x="509" y="560"/>
                </a:cubicBezTo>
                <a:cubicBezTo>
                  <a:pt x="532" y="560"/>
                  <a:pt x="551" y="578"/>
                  <a:pt x="551" y="601"/>
                </a:cubicBezTo>
                <a:cubicBezTo>
                  <a:pt x="551" y="624"/>
                  <a:pt x="532" y="643"/>
                  <a:pt x="509" y="643"/>
                </a:cubicBezTo>
                <a:close/>
                <a:moveTo>
                  <a:pt x="509" y="574"/>
                </a:moveTo>
                <a:cubicBezTo>
                  <a:pt x="494" y="574"/>
                  <a:pt x="482" y="586"/>
                  <a:pt x="482" y="601"/>
                </a:cubicBezTo>
                <a:cubicBezTo>
                  <a:pt x="482" y="616"/>
                  <a:pt x="494" y="629"/>
                  <a:pt x="509" y="629"/>
                </a:cubicBezTo>
                <a:cubicBezTo>
                  <a:pt x="524" y="629"/>
                  <a:pt x="537" y="616"/>
                  <a:pt x="537" y="601"/>
                </a:cubicBezTo>
                <a:cubicBezTo>
                  <a:pt x="537" y="586"/>
                  <a:pt x="524" y="574"/>
                  <a:pt x="509" y="574"/>
                </a:cubicBezTo>
                <a:close/>
                <a:moveTo>
                  <a:pt x="637" y="700"/>
                </a:moveTo>
                <a:cubicBezTo>
                  <a:pt x="637" y="696"/>
                  <a:pt x="634" y="693"/>
                  <a:pt x="630" y="693"/>
                </a:cubicBezTo>
                <a:cubicBezTo>
                  <a:pt x="106" y="693"/>
                  <a:pt x="106" y="693"/>
                  <a:pt x="106" y="693"/>
                </a:cubicBezTo>
                <a:cubicBezTo>
                  <a:pt x="55" y="693"/>
                  <a:pt x="14" y="652"/>
                  <a:pt x="14" y="601"/>
                </a:cubicBezTo>
                <a:cubicBezTo>
                  <a:pt x="14" y="551"/>
                  <a:pt x="55" y="509"/>
                  <a:pt x="106" y="509"/>
                </a:cubicBezTo>
                <a:cubicBezTo>
                  <a:pt x="630" y="509"/>
                  <a:pt x="630" y="509"/>
                  <a:pt x="630" y="509"/>
                </a:cubicBezTo>
                <a:cubicBezTo>
                  <a:pt x="634" y="509"/>
                  <a:pt x="637" y="506"/>
                  <a:pt x="637" y="502"/>
                </a:cubicBezTo>
                <a:cubicBezTo>
                  <a:pt x="637" y="498"/>
                  <a:pt x="634" y="495"/>
                  <a:pt x="630" y="495"/>
                </a:cubicBezTo>
                <a:cubicBezTo>
                  <a:pt x="106" y="495"/>
                  <a:pt x="106" y="495"/>
                  <a:pt x="106" y="495"/>
                </a:cubicBezTo>
                <a:cubicBezTo>
                  <a:pt x="47" y="495"/>
                  <a:pt x="0" y="543"/>
                  <a:pt x="0" y="601"/>
                </a:cubicBezTo>
                <a:cubicBezTo>
                  <a:pt x="0" y="660"/>
                  <a:pt x="47" y="707"/>
                  <a:pt x="106" y="707"/>
                </a:cubicBezTo>
                <a:cubicBezTo>
                  <a:pt x="630" y="707"/>
                  <a:pt x="630" y="707"/>
                  <a:pt x="630" y="707"/>
                </a:cubicBezTo>
                <a:cubicBezTo>
                  <a:pt x="634" y="707"/>
                  <a:pt x="637" y="704"/>
                  <a:pt x="637" y="70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84" name="Freeform 152">
            <a:extLst>
              <a:ext uri="{FF2B5EF4-FFF2-40B4-BE49-F238E27FC236}">
                <a16:creationId xmlns:a16="http://schemas.microsoft.com/office/drawing/2014/main" id="{6DFE834E-7758-4D54-83AF-17588F30DD15}"/>
              </a:ext>
            </a:extLst>
          </p:cNvPr>
          <p:cNvSpPr>
            <a:spLocks noEditPoints="1"/>
          </p:cNvSpPr>
          <p:nvPr/>
        </p:nvSpPr>
        <p:spPr bwMode="auto">
          <a:xfrm>
            <a:off x="11061459" y="726177"/>
            <a:ext cx="480486" cy="471937"/>
          </a:xfrm>
          <a:custGeom>
            <a:avLst/>
            <a:gdLst>
              <a:gd name="T0" fmla="*/ 396 w 520"/>
              <a:gd name="T1" fmla="*/ 294 h 510"/>
              <a:gd name="T2" fmla="*/ 385 w 520"/>
              <a:gd name="T3" fmla="*/ 283 h 510"/>
              <a:gd name="T4" fmla="*/ 370 w 520"/>
              <a:gd name="T5" fmla="*/ 297 h 510"/>
              <a:gd name="T6" fmla="*/ 342 w 520"/>
              <a:gd name="T7" fmla="*/ 326 h 510"/>
              <a:gd name="T8" fmla="*/ 414 w 520"/>
              <a:gd name="T9" fmla="*/ 161 h 510"/>
              <a:gd name="T10" fmla="*/ 491 w 520"/>
              <a:gd name="T11" fmla="*/ 140 h 510"/>
              <a:gd name="T12" fmla="*/ 506 w 520"/>
              <a:gd name="T13" fmla="*/ 52 h 510"/>
              <a:gd name="T14" fmla="*/ 465 w 520"/>
              <a:gd name="T15" fmla="*/ 88 h 510"/>
              <a:gd name="T16" fmla="*/ 428 w 520"/>
              <a:gd name="T17" fmla="*/ 50 h 510"/>
              <a:gd name="T18" fmla="*/ 463 w 520"/>
              <a:gd name="T19" fmla="*/ 9 h 510"/>
              <a:gd name="T20" fmla="*/ 433 w 520"/>
              <a:gd name="T21" fmla="*/ 0 h 510"/>
              <a:gd name="T22" fmla="*/ 354 w 520"/>
              <a:gd name="T23" fmla="*/ 101 h 510"/>
              <a:gd name="T24" fmla="*/ 123 w 520"/>
              <a:gd name="T25" fmla="*/ 107 h 510"/>
              <a:gd name="T26" fmla="*/ 133 w 520"/>
              <a:gd name="T27" fmla="*/ 85 h 510"/>
              <a:gd name="T28" fmla="*/ 45 w 520"/>
              <a:gd name="T29" fmla="*/ 8 h 510"/>
              <a:gd name="T30" fmla="*/ 11 w 520"/>
              <a:gd name="T31" fmla="*/ 45 h 510"/>
              <a:gd name="T32" fmla="*/ 90 w 520"/>
              <a:gd name="T33" fmla="*/ 128 h 510"/>
              <a:gd name="T34" fmla="*/ 102 w 520"/>
              <a:gd name="T35" fmla="*/ 128 h 510"/>
              <a:gd name="T36" fmla="*/ 224 w 520"/>
              <a:gd name="T37" fmla="*/ 230 h 510"/>
              <a:gd name="T38" fmla="*/ 87 w 520"/>
              <a:gd name="T39" fmla="*/ 346 h 510"/>
              <a:gd name="T40" fmla="*/ 9 w 520"/>
              <a:gd name="T41" fmla="*/ 452 h 510"/>
              <a:gd name="T42" fmla="*/ 22 w 520"/>
              <a:gd name="T43" fmla="*/ 455 h 510"/>
              <a:gd name="T44" fmla="*/ 85 w 520"/>
              <a:gd name="T45" fmla="*/ 430 h 510"/>
              <a:gd name="T46" fmla="*/ 60 w 520"/>
              <a:gd name="T47" fmla="*/ 493 h 510"/>
              <a:gd name="T48" fmla="*/ 63 w 520"/>
              <a:gd name="T49" fmla="*/ 506 h 510"/>
              <a:gd name="T50" fmla="*/ 145 w 520"/>
              <a:gd name="T51" fmla="*/ 486 h 510"/>
              <a:gd name="T52" fmla="*/ 285 w 520"/>
              <a:gd name="T53" fmla="*/ 291 h 510"/>
              <a:gd name="T54" fmla="*/ 288 w 520"/>
              <a:gd name="T55" fmla="*/ 380 h 510"/>
              <a:gd name="T56" fmla="*/ 293 w 520"/>
              <a:gd name="T57" fmla="*/ 394 h 510"/>
              <a:gd name="T58" fmla="*/ 308 w 520"/>
              <a:gd name="T59" fmla="*/ 382 h 510"/>
              <a:gd name="T60" fmla="*/ 452 w 520"/>
              <a:gd name="T61" fmla="*/ 502 h 510"/>
              <a:gd name="T62" fmla="*/ 508 w 520"/>
              <a:gd name="T63" fmla="*/ 447 h 510"/>
              <a:gd name="T64" fmla="*/ 387 w 520"/>
              <a:gd name="T65" fmla="*/ 303 h 510"/>
              <a:gd name="T66" fmla="*/ 30 w 520"/>
              <a:gd name="T67" fmla="*/ 45 h 510"/>
              <a:gd name="T68" fmla="*/ 116 w 520"/>
              <a:gd name="T69" fmla="*/ 91 h 510"/>
              <a:gd name="T70" fmla="*/ 150 w 520"/>
              <a:gd name="T71" fmla="*/ 409 h 510"/>
              <a:gd name="T72" fmla="*/ 87 w 520"/>
              <a:gd name="T73" fmla="*/ 494 h 510"/>
              <a:gd name="T74" fmla="*/ 107 w 520"/>
              <a:gd name="T75" fmla="*/ 468 h 510"/>
              <a:gd name="T76" fmla="*/ 99 w 520"/>
              <a:gd name="T77" fmla="*/ 421 h 510"/>
              <a:gd name="T78" fmla="*/ 54 w 520"/>
              <a:gd name="T79" fmla="*/ 406 h 510"/>
              <a:gd name="T80" fmla="*/ 21 w 520"/>
              <a:gd name="T81" fmla="*/ 433 h 510"/>
              <a:gd name="T82" fmla="*/ 87 w 520"/>
              <a:gd name="T83" fmla="*/ 362 h 510"/>
              <a:gd name="T84" fmla="*/ 114 w 520"/>
              <a:gd name="T85" fmla="*/ 363 h 510"/>
              <a:gd name="T86" fmla="*/ 370 w 520"/>
              <a:gd name="T87" fmla="*/ 101 h 510"/>
              <a:gd name="T88" fmla="*/ 433 w 520"/>
              <a:gd name="T89" fmla="*/ 16 h 510"/>
              <a:gd name="T90" fmla="*/ 413 w 520"/>
              <a:gd name="T91" fmla="*/ 42 h 510"/>
              <a:gd name="T92" fmla="*/ 421 w 520"/>
              <a:gd name="T93" fmla="*/ 88 h 510"/>
              <a:gd name="T94" fmla="*/ 466 w 520"/>
              <a:gd name="T95" fmla="*/ 104 h 510"/>
              <a:gd name="T96" fmla="*/ 499 w 520"/>
              <a:gd name="T97" fmla="*/ 76 h 510"/>
              <a:gd name="T98" fmla="*/ 433 w 520"/>
              <a:gd name="T99" fmla="*/ 147 h 510"/>
              <a:gd name="T100" fmla="*/ 406 w 520"/>
              <a:gd name="T101" fmla="*/ 147 h 510"/>
              <a:gd name="T102" fmla="*/ 150 w 520"/>
              <a:gd name="T103" fmla="*/ 409 h 510"/>
              <a:gd name="T104" fmla="*/ 424 w 520"/>
              <a:gd name="T105" fmla="*/ 475 h 510"/>
              <a:gd name="T106" fmla="*/ 376 w 520"/>
              <a:gd name="T107" fmla="*/ 314 h 510"/>
              <a:gd name="T108" fmla="*/ 492 w 520"/>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510">
                <a:moveTo>
                  <a:pt x="387" y="303"/>
                </a:moveTo>
                <a:cubicBezTo>
                  <a:pt x="396" y="294"/>
                  <a:pt x="396" y="294"/>
                  <a:pt x="396" y="294"/>
                </a:cubicBezTo>
                <a:cubicBezTo>
                  <a:pt x="399" y="291"/>
                  <a:pt x="399" y="286"/>
                  <a:pt x="396" y="283"/>
                </a:cubicBezTo>
                <a:cubicBezTo>
                  <a:pt x="393" y="279"/>
                  <a:pt x="388" y="279"/>
                  <a:pt x="385" y="283"/>
                </a:cubicBezTo>
                <a:cubicBezTo>
                  <a:pt x="370" y="297"/>
                  <a:pt x="370" y="297"/>
                  <a:pt x="370" y="297"/>
                </a:cubicBezTo>
                <a:cubicBezTo>
                  <a:pt x="370" y="297"/>
                  <a:pt x="370" y="297"/>
                  <a:pt x="370" y="297"/>
                </a:cubicBezTo>
                <a:cubicBezTo>
                  <a:pt x="370" y="297"/>
                  <a:pt x="370" y="297"/>
                  <a:pt x="370" y="297"/>
                </a:cubicBezTo>
                <a:cubicBezTo>
                  <a:pt x="342" y="326"/>
                  <a:pt x="342" y="326"/>
                  <a:pt x="342" y="326"/>
                </a:cubicBezTo>
                <a:cubicBezTo>
                  <a:pt x="296" y="280"/>
                  <a:pt x="296" y="280"/>
                  <a:pt x="296" y="280"/>
                </a:cubicBezTo>
                <a:cubicBezTo>
                  <a:pt x="414" y="161"/>
                  <a:pt x="414" y="161"/>
                  <a:pt x="414" y="161"/>
                </a:cubicBezTo>
                <a:cubicBezTo>
                  <a:pt x="421" y="163"/>
                  <a:pt x="427" y="163"/>
                  <a:pt x="433" y="163"/>
                </a:cubicBezTo>
                <a:cubicBezTo>
                  <a:pt x="455" y="163"/>
                  <a:pt x="476" y="155"/>
                  <a:pt x="491" y="140"/>
                </a:cubicBezTo>
                <a:cubicBezTo>
                  <a:pt x="513" y="118"/>
                  <a:pt x="520" y="87"/>
                  <a:pt x="512" y="58"/>
                </a:cubicBezTo>
                <a:cubicBezTo>
                  <a:pt x="511" y="55"/>
                  <a:pt x="509" y="53"/>
                  <a:pt x="506" y="52"/>
                </a:cubicBezTo>
                <a:cubicBezTo>
                  <a:pt x="503" y="52"/>
                  <a:pt x="500" y="53"/>
                  <a:pt x="498" y="55"/>
                </a:cubicBezTo>
                <a:cubicBezTo>
                  <a:pt x="465" y="88"/>
                  <a:pt x="465" y="88"/>
                  <a:pt x="465" y="88"/>
                </a:cubicBezTo>
                <a:cubicBezTo>
                  <a:pt x="435" y="80"/>
                  <a:pt x="435" y="80"/>
                  <a:pt x="435" y="80"/>
                </a:cubicBezTo>
                <a:cubicBezTo>
                  <a:pt x="428" y="50"/>
                  <a:pt x="428" y="50"/>
                  <a:pt x="428" y="50"/>
                </a:cubicBezTo>
                <a:cubicBezTo>
                  <a:pt x="461" y="17"/>
                  <a:pt x="461" y="17"/>
                  <a:pt x="461" y="17"/>
                </a:cubicBezTo>
                <a:cubicBezTo>
                  <a:pt x="463" y="15"/>
                  <a:pt x="463" y="12"/>
                  <a:pt x="463" y="9"/>
                </a:cubicBezTo>
                <a:cubicBezTo>
                  <a:pt x="462" y="6"/>
                  <a:pt x="460" y="4"/>
                  <a:pt x="457" y="3"/>
                </a:cubicBezTo>
                <a:cubicBezTo>
                  <a:pt x="449" y="1"/>
                  <a:pt x="441" y="0"/>
                  <a:pt x="433" y="0"/>
                </a:cubicBezTo>
                <a:cubicBezTo>
                  <a:pt x="411" y="0"/>
                  <a:pt x="391" y="8"/>
                  <a:pt x="376" y="24"/>
                </a:cubicBezTo>
                <a:cubicBezTo>
                  <a:pt x="355" y="44"/>
                  <a:pt x="347" y="73"/>
                  <a:pt x="354" y="101"/>
                </a:cubicBezTo>
                <a:cubicBezTo>
                  <a:pt x="236" y="219"/>
                  <a:pt x="236" y="219"/>
                  <a:pt x="236" y="219"/>
                </a:cubicBezTo>
                <a:cubicBezTo>
                  <a:pt x="123" y="107"/>
                  <a:pt x="123" y="107"/>
                  <a:pt x="123" y="107"/>
                </a:cubicBezTo>
                <a:cubicBezTo>
                  <a:pt x="133" y="97"/>
                  <a:pt x="133" y="97"/>
                  <a:pt x="133" y="97"/>
                </a:cubicBezTo>
                <a:cubicBezTo>
                  <a:pt x="137" y="93"/>
                  <a:pt x="137" y="88"/>
                  <a:pt x="133" y="85"/>
                </a:cubicBezTo>
                <a:cubicBezTo>
                  <a:pt x="56" y="8"/>
                  <a:pt x="56" y="8"/>
                  <a:pt x="56" y="8"/>
                </a:cubicBezTo>
                <a:cubicBezTo>
                  <a:pt x="53" y="5"/>
                  <a:pt x="48" y="5"/>
                  <a:pt x="45" y="8"/>
                </a:cubicBezTo>
                <a:cubicBezTo>
                  <a:pt x="13" y="40"/>
                  <a:pt x="13" y="40"/>
                  <a:pt x="13" y="40"/>
                </a:cubicBezTo>
                <a:cubicBezTo>
                  <a:pt x="12" y="41"/>
                  <a:pt x="11" y="43"/>
                  <a:pt x="11" y="45"/>
                </a:cubicBezTo>
                <a:cubicBezTo>
                  <a:pt x="11" y="47"/>
                  <a:pt x="12" y="50"/>
                  <a:pt x="13" y="51"/>
                </a:cubicBezTo>
                <a:cubicBezTo>
                  <a:pt x="90" y="128"/>
                  <a:pt x="90" y="128"/>
                  <a:pt x="90" y="128"/>
                </a:cubicBezTo>
                <a:cubicBezTo>
                  <a:pt x="92" y="130"/>
                  <a:pt x="94" y="131"/>
                  <a:pt x="96" y="131"/>
                </a:cubicBezTo>
                <a:cubicBezTo>
                  <a:pt x="98" y="131"/>
                  <a:pt x="100" y="130"/>
                  <a:pt x="102" y="128"/>
                </a:cubicBezTo>
                <a:cubicBezTo>
                  <a:pt x="112" y="118"/>
                  <a:pt x="112" y="118"/>
                  <a:pt x="112" y="118"/>
                </a:cubicBezTo>
                <a:cubicBezTo>
                  <a:pt x="224" y="230"/>
                  <a:pt x="224" y="230"/>
                  <a:pt x="224" y="230"/>
                </a:cubicBezTo>
                <a:cubicBezTo>
                  <a:pt x="106" y="349"/>
                  <a:pt x="106" y="349"/>
                  <a:pt x="106" y="349"/>
                </a:cubicBezTo>
                <a:cubicBezTo>
                  <a:pt x="100" y="347"/>
                  <a:pt x="93" y="346"/>
                  <a:pt x="87" y="346"/>
                </a:cubicBezTo>
                <a:cubicBezTo>
                  <a:pt x="65" y="346"/>
                  <a:pt x="44" y="355"/>
                  <a:pt x="29" y="370"/>
                </a:cubicBezTo>
                <a:cubicBezTo>
                  <a:pt x="8" y="392"/>
                  <a:pt x="0" y="423"/>
                  <a:pt x="9" y="452"/>
                </a:cubicBezTo>
                <a:cubicBezTo>
                  <a:pt x="9" y="455"/>
                  <a:pt x="12" y="457"/>
                  <a:pt x="14" y="457"/>
                </a:cubicBezTo>
                <a:cubicBezTo>
                  <a:pt x="17" y="458"/>
                  <a:pt x="20" y="457"/>
                  <a:pt x="22" y="455"/>
                </a:cubicBezTo>
                <a:cubicBezTo>
                  <a:pt x="55" y="422"/>
                  <a:pt x="55" y="422"/>
                  <a:pt x="55" y="422"/>
                </a:cubicBezTo>
                <a:cubicBezTo>
                  <a:pt x="85" y="430"/>
                  <a:pt x="85" y="430"/>
                  <a:pt x="85" y="430"/>
                </a:cubicBezTo>
                <a:cubicBezTo>
                  <a:pt x="93" y="460"/>
                  <a:pt x="93" y="460"/>
                  <a:pt x="93" y="460"/>
                </a:cubicBezTo>
                <a:cubicBezTo>
                  <a:pt x="60" y="493"/>
                  <a:pt x="60" y="493"/>
                  <a:pt x="60" y="493"/>
                </a:cubicBezTo>
                <a:cubicBezTo>
                  <a:pt x="58" y="495"/>
                  <a:pt x="57" y="498"/>
                  <a:pt x="58" y="501"/>
                </a:cubicBezTo>
                <a:cubicBezTo>
                  <a:pt x="58" y="503"/>
                  <a:pt x="60" y="506"/>
                  <a:pt x="63" y="506"/>
                </a:cubicBezTo>
                <a:cubicBezTo>
                  <a:pt x="71" y="509"/>
                  <a:pt x="79" y="510"/>
                  <a:pt x="87" y="510"/>
                </a:cubicBezTo>
                <a:cubicBezTo>
                  <a:pt x="109" y="510"/>
                  <a:pt x="129" y="502"/>
                  <a:pt x="145" y="486"/>
                </a:cubicBezTo>
                <a:cubicBezTo>
                  <a:pt x="165" y="466"/>
                  <a:pt x="173" y="437"/>
                  <a:pt x="166"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89" y="393"/>
                  <a:pt x="291" y="394"/>
                  <a:pt x="293" y="394"/>
                </a:cubicBezTo>
                <a:cubicBezTo>
                  <a:pt x="295" y="394"/>
                  <a:pt x="298" y="393"/>
                  <a:pt x="299" y="391"/>
                </a:cubicBezTo>
                <a:cubicBezTo>
                  <a:pt x="308" y="382"/>
                  <a:pt x="308" y="382"/>
                  <a:pt x="308" y="382"/>
                </a:cubicBezTo>
                <a:cubicBezTo>
                  <a:pt x="412" y="486"/>
                  <a:pt x="412" y="486"/>
                  <a:pt x="412" y="486"/>
                </a:cubicBezTo>
                <a:cubicBezTo>
                  <a:pt x="423" y="497"/>
                  <a:pt x="437" y="502"/>
                  <a:pt x="452" y="502"/>
                </a:cubicBezTo>
                <a:cubicBezTo>
                  <a:pt x="466" y="502"/>
                  <a:pt x="480" y="497"/>
                  <a:pt x="491" y="486"/>
                </a:cubicBezTo>
                <a:cubicBezTo>
                  <a:pt x="502" y="475"/>
                  <a:pt x="508" y="461"/>
                  <a:pt x="508" y="447"/>
                </a:cubicBezTo>
                <a:cubicBezTo>
                  <a:pt x="508" y="432"/>
                  <a:pt x="502" y="418"/>
                  <a:pt x="491" y="407"/>
                </a:cubicBezTo>
                <a:lnTo>
                  <a:pt x="387" y="303"/>
                </a:lnTo>
                <a:close/>
                <a:moveTo>
                  <a:pt x="96" y="111"/>
                </a:moveTo>
                <a:cubicBezTo>
                  <a:pt x="30" y="45"/>
                  <a:pt x="30" y="45"/>
                  <a:pt x="30" y="45"/>
                </a:cubicBezTo>
                <a:cubicBezTo>
                  <a:pt x="51" y="25"/>
                  <a:pt x="51" y="25"/>
                  <a:pt x="51" y="25"/>
                </a:cubicBezTo>
                <a:cubicBezTo>
                  <a:pt x="116" y="91"/>
                  <a:pt x="116" y="91"/>
                  <a:pt x="116" y="91"/>
                </a:cubicBezTo>
                <a:lnTo>
                  <a:pt x="96" y="111"/>
                </a:lnTo>
                <a:close/>
                <a:moveTo>
                  <a:pt x="150" y="409"/>
                </a:moveTo>
                <a:cubicBezTo>
                  <a:pt x="157" y="432"/>
                  <a:pt x="151" y="458"/>
                  <a:pt x="133" y="475"/>
                </a:cubicBezTo>
                <a:cubicBezTo>
                  <a:pt x="121" y="487"/>
                  <a:pt x="104" y="494"/>
                  <a:pt x="87" y="494"/>
                </a:cubicBezTo>
                <a:cubicBezTo>
                  <a:pt x="85" y="494"/>
                  <a:pt x="83" y="494"/>
                  <a:pt x="82" y="494"/>
                </a:cubicBezTo>
                <a:cubicBezTo>
                  <a:pt x="107" y="468"/>
                  <a:pt x="107" y="468"/>
                  <a:pt x="107" y="468"/>
                </a:cubicBezTo>
                <a:cubicBezTo>
                  <a:pt x="109" y="466"/>
                  <a:pt x="110" y="463"/>
                  <a:pt x="109" y="461"/>
                </a:cubicBezTo>
                <a:cubicBezTo>
                  <a:pt x="99" y="421"/>
                  <a:pt x="99" y="421"/>
                  <a:pt x="99" y="421"/>
                </a:cubicBezTo>
                <a:cubicBezTo>
                  <a:pt x="99" y="419"/>
                  <a:pt x="96" y="416"/>
                  <a:pt x="94" y="416"/>
                </a:cubicBezTo>
                <a:cubicBezTo>
                  <a:pt x="54" y="406"/>
                  <a:pt x="54" y="406"/>
                  <a:pt x="54" y="406"/>
                </a:cubicBezTo>
                <a:cubicBezTo>
                  <a:pt x="52" y="405"/>
                  <a:pt x="49" y="406"/>
                  <a:pt x="47" y="408"/>
                </a:cubicBezTo>
                <a:cubicBezTo>
                  <a:pt x="21" y="433"/>
                  <a:pt x="21" y="433"/>
                  <a:pt x="21" y="433"/>
                </a:cubicBezTo>
                <a:cubicBezTo>
                  <a:pt x="20" y="414"/>
                  <a:pt x="27" y="395"/>
                  <a:pt x="40" y="382"/>
                </a:cubicBezTo>
                <a:cubicBezTo>
                  <a:pt x="53" y="369"/>
                  <a:pt x="69" y="362"/>
                  <a:pt x="87" y="362"/>
                </a:cubicBezTo>
                <a:cubicBezTo>
                  <a:pt x="93" y="362"/>
                  <a:pt x="100" y="363"/>
                  <a:pt x="106" y="365"/>
                </a:cubicBezTo>
                <a:cubicBezTo>
                  <a:pt x="109" y="366"/>
                  <a:pt x="112" y="365"/>
                  <a:pt x="114" y="363"/>
                </a:cubicBezTo>
                <a:cubicBezTo>
                  <a:pt x="368" y="109"/>
                  <a:pt x="368" y="109"/>
                  <a:pt x="368" y="109"/>
                </a:cubicBezTo>
                <a:cubicBezTo>
                  <a:pt x="371" y="107"/>
                  <a:pt x="371" y="104"/>
                  <a:pt x="370" y="101"/>
                </a:cubicBezTo>
                <a:cubicBezTo>
                  <a:pt x="363" y="78"/>
                  <a:pt x="370" y="52"/>
                  <a:pt x="387" y="35"/>
                </a:cubicBezTo>
                <a:cubicBezTo>
                  <a:pt x="399" y="23"/>
                  <a:pt x="416" y="16"/>
                  <a:pt x="433" y="16"/>
                </a:cubicBezTo>
                <a:cubicBezTo>
                  <a:pt x="435" y="16"/>
                  <a:pt x="437" y="16"/>
                  <a:pt x="439" y="16"/>
                </a:cubicBezTo>
                <a:cubicBezTo>
                  <a:pt x="413" y="42"/>
                  <a:pt x="413" y="42"/>
                  <a:pt x="413" y="42"/>
                </a:cubicBezTo>
                <a:cubicBezTo>
                  <a:pt x="411" y="44"/>
                  <a:pt x="410" y="47"/>
                  <a:pt x="411" y="49"/>
                </a:cubicBezTo>
                <a:cubicBezTo>
                  <a:pt x="421" y="88"/>
                  <a:pt x="421" y="88"/>
                  <a:pt x="421" y="88"/>
                </a:cubicBezTo>
                <a:cubicBezTo>
                  <a:pt x="421" y="91"/>
                  <a:pt x="424" y="94"/>
                  <a:pt x="427" y="94"/>
                </a:cubicBezTo>
                <a:cubicBezTo>
                  <a:pt x="466" y="104"/>
                  <a:pt x="466" y="104"/>
                  <a:pt x="466" y="104"/>
                </a:cubicBezTo>
                <a:cubicBezTo>
                  <a:pt x="469" y="105"/>
                  <a:pt x="471" y="104"/>
                  <a:pt x="473" y="102"/>
                </a:cubicBezTo>
                <a:cubicBezTo>
                  <a:pt x="499" y="76"/>
                  <a:pt x="499" y="76"/>
                  <a:pt x="499" y="76"/>
                </a:cubicBezTo>
                <a:cubicBezTo>
                  <a:pt x="500" y="95"/>
                  <a:pt x="494" y="114"/>
                  <a:pt x="480" y="128"/>
                </a:cubicBezTo>
                <a:cubicBezTo>
                  <a:pt x="467" y="141"/>
                  <a:pt x="451" y="147"/>
                  <a:pt x="433" y="147"/>
                </a:cubicBezTo>
                <a:cubicBezTo>
                  <a:pt x="427" y="147"/>
                  <a:pt x="420" y="147"/>
                  <a:pt x="414" y="145"/>
                </a:cubicBezTo>
                <a:cubicBezTo>
                  <a:pt x="411" y="144"/>
                  <a:pt x="408" y="145"/>
                  <a:pt x="406" y="147"/>
                </a:cubicBezTo>
                <a:cubicBezTo>
                  <a:pt x="152" y="401"/>
                  <a:pt x="152" y="401"/>
                  <a:pt x="152" y="401"/>
                </a:cubicBezTo>
                <a:cubicBezTo>
                  <a:pt x="150" y="403"/>
                  <a:pt x="149" y="406"/>
                  <a:pt x="150" y="409"/>
                </a:cubicBezTo>
                <a:close/>
                <a:moveTo>
                  <a:pt x="480" y="475"/>
                </a:moveTo>
                <a:cubicBezTo>
                  <a:pt x="464" y="490"/>
                  <a:pt x="439" y="490"/>
                  <a:pt x="424" y="475"/>
                </a:cubicBezTo>
                <a:cubicBezTo>
                  <a:pt x="320" y="371"/>
                  <a:pt x="320" y="371"/>
                  <a:pt x="320" y="371"/>
                </a:cubicBezTo>
                <a:cubicBezTo>
                  <a:pt x="376" y="314"/>
                  <a:pt x="376" y="314"/>
                  <a:pt x="376" y="314"/>
                </a:cubicBezTo>
                <a:cubicBezTo>
                  <a:pt x="480" y="418"/>
                  <a:pt x="480" y="418"/>
                  <a:pt x="480" y="418"/>
                </a:cubicBezTo>
                <a:cubicBezTo>
                  <a:pt x="487" y="426"/>
                  <a:pt x="492" y="436"/>
                  <a:pt x="492" y="447"/>
                </a:cubicBezTo>
                <a:cubicBezTo>
                  <a:pt x="492" y="457"/>
                  <a:pt x="487" y="467"/>
                  <a:pt x="480" y="475"/>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85" name="Freeform 113">
            <a:extLst>
              <a:ext uri="{FF2B5EF4-FFF2-40B4-BE49-F238E27FC236}">
                <a16:creationId xmlns:a16="http://schemas.microsoft.com/office/drawing/2014/main" id="{836DAF70-D180-4C8E-8D2C-A40BF84EE75F}"/>
              </a:ext>
            </a:extLst>
          </p:cNvPr>
          <p:cNvSpPr>
            <a:spLocks noEditPoints="1"/>
          </p:cNvSpPr>
          <p:nvPr/>
        </p:nvSpPr>
        <p:spPr bwMode="auto">
          <a:xfrm>
            <a:off x="10351095" y="3976595"/>
            <a:ext cx="593375" cy="516224"/>
          </a:xfrm>
          <a:custGeom>
            <a:avLst/>
            <a:gdLst>
              <a:gd name="T0" fmla="*/ 530 w 582"/>
              <a:gd name="T1" fmla="*/ 0 h 569"/>
              <a:gd name="T2" fmla="*/ 237 w 582"/>
              <a:gd name="T3" fmla="*/ 196 h 569"/>
              <a:gd name="T4" fmla="*/ 44 w 582"/>
              <a:gd name="T5" fmla="*/ 285 h 569"/>
              <a:gd name="T6" fmla="*/ 52 w 582"/>
              <a:gd name="T7" fmla="*/ 295 h 569"/>
              <a:gd name="T8" fmla="*/ 138 w 582"/>
              <a:gd name="T9" fmla="*/ 305 h 569"/>
              <a:gd name="T10" fmla="*/ 109 w 582"/>
              <a:gd name="T11" fmla="*/ 362 h 569"/>
              <a:gd name="T12" fmla="*/ 197 w 582"/>
              <a:gd name="T13" fmla="*/ 466 h 569"/>
              <a:gd name="T14" fmla="*/ 238 w 582"/>
              <a:gd name="T15" fmla="*/ 432 h 569"/>
              <a:gd name="T16" fmla="*/ 265 w 582"/>
              <a:gd name="T17" fmla="*/ 432 h 569"/>
              <a:gd name="T18" fmla="*/ 275 w 582"/>
              <a:gd name="T19" fmla="*/ 518 h 569"/>
              <a:gd name="T20" fmla="*/ 282 w 582"/>
              <a:gd name="T21" fmla="*/ 527 h 569"/>
              <a:gd name="T22" fmla="*/ 366 w 582"/>
              <a:gd name="T23" fmla="*/ 454 h 569"/>
              <a:gd name="T24" fmla="*/ 481 w 582"/>
              <a:gd name="T25" fmla="*/ 235 h 569"/>
              <a:gd name="T26" fmla="*/ 63 w 582"/>
              <a:gd name="T27" fmla="*/ 278 h 569"/>
              <a:gd name="T28" fmla="*/ 225 w 582"/>
              <a:gd name="T29" fmla="*/ 210 h 569"/>
              <a:gd name="T30" fmla="*/ 63 w 582"/>
              <a:gd name="T31" fmla="*/ 278 h 569"/>
              <a:gd name="T32" fmla="*/ 149 w 582"/>
              <a:gd name="T33" fmla="*/ 421 h 569"/>
              <a:gd name="T34" fmla="*/ 145 w 582"/>
              <a:gd name="T35" fmla="*/ 345 h 569"/>
              <a:gd name="T36" fmla="*/ 225 w 582"/>
              <a:gd name="T37" fmla="*/ 425 h 569"/>
              <a:gd name="T38" fmla="*/ 353 w 582"/>
              <a:gd name="T39" fmla="*/ 449 h 569"/>
              <a:gd name="T40" fmla="*/ 285 w 582"/>
              <a:gd name="T41" fmla="*/ 414 h 569"/>
              <a:gd name="T42" fmla="*/ 353 w 582"/>
              <a:gd name="T43" fmla="*/ 449 h 569"/>
              <a:gd name="T44" fmla="*/ 271 w 582"/>
              <a:gd name="T45" fmla="*/ 407 h 569"/>
              <a:gd name="T46" fmla="*/ 254 w 582"/>
              <a:gd name="T47" fmla="*/ 422 h 569"/>
              <a:gd name="T48" fmla="*/ 149 w 582"/>
              <a:gd name="T49" fmla="*/ 314 h 569"/>
              <a:gd name="T50" fmla="*/ 163 w 582"/>
              <a:gd name="T51" fmla="*/ 298 h 569"/>
              <a:gd name="T52" fmla="*/ 530 w 582"/>
              <a:gd name="T53" fmla="*/ 14 h 569"/>
              <a:gd name="T54" fmla="*/ 472 w 582"/>
              <a:gd name="T55" fmla="*/ 225 h 569"/>
              <a:gd name="T56" fmla="*/ 396 w 582"/>
              <a:gd name="T57" fmla="*/ 126 h 569"/>
              <a:gd name="T58" fmla="*/ 363 w 582"/>
              <a:gd name="T59" fmla="*/ 207 h 569"/>
              <a:gd name="T60" fmla="*/ 430 w 582"/>
              <a:gd name="T61" fmla="*/ 207 h 569"/>
              <a:gd name="T62" fmla="*/ 396 w 582"/>
              <a:gd name="T63" fmla="*/ 126 h 569"/>
              <a:gd name="T64" fmla="*/ 396 w 582"/>
              <a:gd name="T65" fmla="*/ 207 h 569"/>
              <a:gd name="T66" fmla="*/ 373 w 582"/>
              <a:gd name="T67" fmla="*/ 150 h 569"/>
              <a:gd name="T68" fmla="*/ 420 w 582"/>
              <a:gd name="T69" fmla="*/ 150 h 569"/>
              <a:gd name="T70" fmla="*/ 149 w 582"/>
              <a:gd name="T71" fmla="*/ 468 h 569"/>
              <a:gd name="T72" fmla="*/ 53 w 582"/>
              <a:gd name="T73" fmla="*/ 560 h 569"/>
              <a:gd name="T74" fmla="*/ 8 w 582"/>
              <a:gd name="T75" fmla="*/ 569 h 569"/>
              <a:gd name="T76" fmla="*/ 1 w 582"/>
              <a:gd name="T77" fmla="*/ 560 h 569"/>
              <a:gd name="T78" fmla="*/ 38 w 582"/>
              <a:gd name="T79" fmla="*/ 442 h 569"/>
              <a:gd name="T80" fmla="*/ 107 w 582"/>
              <a:gd name="T81" fmla="*/ 430 h 569"/>
              <a:gd name="T82" fmla="*/ 48 w 582"/>
              <a:gd name="T83" fmla="*/ 452 h 569"/>
              <a:gd name="T84" fmla="*/ 18 w 582"/>
              <a:gd name="T85" fmla="*/ 552 h 569"/>
              <a:gd name="T86" fmla="*/ 118 w 582"/>
              <a:gd name="T87" fmla="*/ 522 h 569"/>
              <a:gd name="T88" fmla="*/ 140 w 582"/>
              <a:gd name="T89" fmla="*/ 46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2" h="569">
                <a:moveTo>
                  <a:pt x="562" y="8"/>
                </a:moveTo>
                <a:cubicBezTo>
                  <a:pt x="556" y="3"/>
                  <a:pt x="546" y="0"/>
                  <a:pt x="530" y="0"/>
                </a:cubicBezTo>
                <a:cubicBezTo>
                  <a:pt x="493" y="0"/>
                  <a:pt x="405" y="19"/>
                  <a:pt x="335" y="89"/>
                </a:cubicBezTo>
                <a:cubicBezTo>
                  <a:pt x="237" y="196"/>
                  <a:pt x="237" y="196"/>
                  <a:pt x="237" y="196"/>
                </a:cubicBezTo>
                <a:cubicBezTo>
                  <a:pt x="221" y="195"/>
                  <a:pt x="153" y="191"/>
                  <a:pt x="117" y="205"/>
                </a:cubicBezTo>
                <a:cubicBezTo>
                  <a:pt x="74" y="220"/>
                  <a:pt x="45" y="283"/>
                  <a:pt x="44" y="285"/>
                </a:cubicBezTo>
                <a:cubicBezTo>
                  <a:pt x="42" y="288"/>
                  <a:pt x="43" y="291"/>
                  <a:pt x="45" y="293"/>
                </a:cubicBezTo>
                <a:cubicBezTo>
                  <a:pt x="46" y="295"/>
                  <a:pt x="49" y="296"/>
                  <a:pt x="52" y="295"/>
                </a:cubicBezTo>
                <a:cubicBezTo>
                  <a:pt x="90" y="283"/>
                  <a:pt x="128" y="292"/>
                  <a:pt x="145" y="297"/>
                </a:cubicBezTo>
                <a:cubicBezTo>
                  <a:pt x="138" y="305"/>
                  <a:pt x="138" y="305"/>
                  <a:pt x="138" y="305"/>
                </a:cubicBezTo>
                <a:cubicBezTo>
                  <a:pt x="133" y="311"/>
                  <a:pt x="134" y="321"/>
                  <a:pt x="138" y="332"/>
                </a:cubicBezTo>
                <a:cubicBezTo>
                  <a:pt x="109" y="362"/>
                  <a:pt x="109" y="362"/>
                  <a:pt x="109" y="362"/>
                </a:cubicBezTo>
                <a:cubicBezTo>
                  <a:pt x="96" y="376"/>
                  <a:pt x="115" y="407"/>
                  <a:pt x="139" y="431"/>
                </a:cubicBezTo>
                <a:cubicBezTo>
                  <a:pt x="158" y="449"/>
                  <a:pt x="181" y="466"/>
                  <a:pt x="197" y="466"/>
                </a:cubicBezTo>
                <a:cubicBezTo>
                  <a:pt x="201" y="466"/>
                  <a:pt x="205" y="464"/>
                  <a:pt x="208" y="461"/>
                </a:cubicBezTo>
                <a:cubicBezTo>
                  <a:pt x="238" y="432"/>
                  <a:pt x="238" y="432"/>
                  <a:pt x="238" y="432"/>
                </a:cubicBezTo>
                <a:cubicBezTo>
                  <a:pt x="244" y="434"/>
                  <a:pt x="250" y="436"/>
                  <a:pt x="254" y="436"/>
                </a:cubicBezTo>
                <a:cubicBezTo>
                  <a:pt x="260" y="436"/>
                  <a:pt x="263" y="433"/>
                  <a:pt x="265" y="432"/>
                </a:cubicBezTo>
                <a:cubicBezTo>
                  <a:pt x="274" y="424"/>
                  <a:pt x="274" y="424"/>
                  <a:pt x="274" y="424"/>
                </a:cubicBezTo>
                <a:cubicBezTo>
                  <a:pt x="279" y="442"/>
                  <a:pt x="287" y="480"/>
                  <a:pt x="275" y="518"/>
                </a:cubicBezTo>
                <a:cubicBezTo>
                  <a:pt x="275" y="521"/>
                  <a:pt x="275" y="524"/>
                  <a:pt x="277" y="526"/>
                </a:cubicBezTo>
                <a:cubicBezTo>
                  <a:pt x="279" y="527"/>
                  <a:pt x="280" y="527"/>
                  <a:pt x="282" y="527"/>
                </a:cubicBezTo>
                <a:cubicBezTo>
                  <a:pt x="283" y="527"/>
                  <a:pt x="284" y="527"/>
                  <a:pt x="285" y="527"/>
                </a:cubicBezTo>
                <a:cubicBezTo>
                  <a:pt x="288" y="526"/>
                  <a:pt x="350" y="496"/>
                  <a:pt x="366" y="454"/>
                </a:cubicBezTo>
                <a:cubicBezTo>
                  <a:pt x="379" y="417"/>
                  <a:pt x="375" y="349"/>
                  <a:pt x="374" y="333"/>
                </a:cubicBezTo>
                <a:cubicBezTo>
                  <a:pt x="481" y="235"/>
                  <a:pt x="481" y="235"/>
                  <a:pt x="481" y="235"/>
                </a:cubicBezTo>
                <a:cubicBezTo>
                  <a:pt x="565" y="151"/>
                  <a:pt x="582" y="28"/>
                  <a:pt x="562" y="8"/>
                </a:cubicBezTo>
                <a:close/>
                <a:moveTo>
                  <a:pt x="63" y="278"/>
                </a:moveTo>
                <a:cubicBezTo>
                  <a:pt x="74" y="259"/>
                  <a:pt x="95" y="227"/>
                  <a:pt x="121" y="218"/>
                </a:cubicBezTo>
                <a:cubicBezTo>
                  <a:pt x="150" y="207"/>
                  <a:pt x="200" y="208"/>
                  <a:pt x="225" y="210"/>
                </a:cubicBezTo>
                <a:cubicBezTo>
                  <a:pt x="156" y="286"/>
                  <a:pt x="156" y="286"/>
                  <a:pt x="156" y="286"/>
                </a:cubicBezTo>
                <a:cubicBezTo>
                  <a:pt x="143" y="281"/>
                  <a:pt x="105" y="270"/>
                  <a:pt x="63" y="278"/>
                </a:cubicBezTo>
                <a:close/>
                <a:moveTo>
                  <a:pt x="199" y="451"/>
                </a:moveTo>
                <a:cubicBezTo>
                  <a:pt x="195" y="454"/>
                  <a:pt x="174" y="446"/>
                  <a:pt x="149" y="421"/>
                </a:cubicBezTo>
                <a:cubicBezTo>
                  <a:pt x="124" y="396"/>
                  <a:pt x="116" y="375"/>
                  <a:pt x="119" y="372"/>
                </a:cubicBezTo>
                <a:cubicBezTo>
                  <a:pt x="145" y="345"/>
                  <a:pt x="145" y="345"/>
                  <a:pt x="145" y="345"/>
                </a:cubicBezTo>
                <a:cubicBezTo>
                  <a:pt x="155" y="361"/>
                  <a:pt x="169" y="377"/>
                  <a:pt x="181" y="389"/>
                </a:cubicBezTo>
                <a:cubicBezTo>
                  <a:pt x="196" y="404"/>
                  <a:pt x="212" y="417"/>
                  <a:pt x="225" y="425"/>
                </a:cubicBezTo>
                <a:lnTo>
                  <a:pt x="199" y="451"/>
                </a:lnTo>
                <a:close/>
                <a:moveTo>
                  <a:pt x="353" y="449"/>
                </a:moveTo>
                <a:cubicBezTo>
                  <a:pt x="343" y="475"/>
                  <a:pt x="311" y="496"/>
                  <a:pt x="293" y="507"/>
                </a:cubicBezTo>
                <a:cubicBezTo>
                  <a:pt x="301" y="465"/>
                  <a:pt x="290" y="427"/>
                  <a:pt x="285" y="414"/>
                </a:cubicBezTo>
                <a:cubicBezTo>
                  <a:pt x="361" y="345"/>
                  <a:pt x="361" y="345"/>
                  <a:pt x="361" y="345"/>
                </a:cubicBezTo>
                <a:cubicBezTo>
                  <a:pt x="362" y="370"/>
                  <a:pt x="363" y="421"/>
                  <a:pt x="353" y="449"/>
                </a:cubicBezTo>
                <a:close/>
                <a:moveTo>
                  <a:pt x="273" y="406"/>
                </a:moveTo>
                <a:cubicBezTo>
                  <a:pt x="272" y="406"/>
                  <a:pt x="272" y="407"/>
                  <a:pt x="271" y="407"/>
                </a:cubicBezTo>
                <a:cubicBezTo>
                  <a:pt x="256" y="421"/>
                  <a:pt x="256" y="421"/>
                  <a:pt x="256" y="421"/>
                </a:cubicBezTo>
                <a:cubicBezTo>
                  <a:pt x="256" y="421"/>
                  <a:pt x="255" y="422"/>
                  <a:pt x="254" y="422"/>
                </a:cubicBezTo>
                <a:cubicBezTo>
                  <a:pt x="244" y="422"/>
                  <a:pt x="219" y="407"/>
                  <a:pt x="191" y="379"/>
                </a:cubicBezTo>
                <a:cubicBezTo>
                  <a:pt x="158" y="346"/>
                  <a:pt x="146" y="319"/>
                  <a:pt x="149" y="314"/>
                </a:cubicBezTo>
                <a:cubicBezTo>
                  <a:pt x="162" y="299"/>
                  <a:pt x="162" y="299"/>
                  <a:pt x="162" y="299"/>
                </a:cubicBezTo>
                <a:cubicBezTo>
                  <a:pt x="163" y="299"/>
                  <a:pt x="163" y="299"/>
                  <a:pt x="163" y="298"/>
                </a:cubicBezTo>
                <a:cubicBezTo>
                  <a:pt x="345" y="98"/>
                  <a:pt x="345" y="98"/>
                  <a:pt x="345" y="98"/>
                </a:cubicBezTo>
                <a:cubicBezTo>
                  <a:pt x="407" y="37"/>
                  <a:pt x="490" y="14"/>
                  <a:pt x="530" y="14"/>
                </a:cubicBezTo>
                <a:cubicBezTo>
                  <a:pt x="544" y="14"/>
                  <a:pt x="550" y="17"/>
                  <a:pt x="552" y="18"/>
                </a:cubicBezTo>
                <a:cubicBezTo>
                  <a:pt x="565" y="31"/>
                  <a:pt x="552" y="144"/>
                  <a:pt x="472" y="225"/>
                </a:cubicBezTo>
                <a:lnTo>
                  <a:pt x="273" y="406"/>
                </a:lnTo>
                <a:close/>
                <a:moveTo>
                  <a:pt x="396" y="126"/>
                </a:moveTo>
                <a:cubicBezTo>
                  <a:pt x="384" y="126"/>
                  <a:pt x="372" y="131"/>
                  <a:pt x="363" y="140"/>
                </a:cubicBezTo>
                <a:cubicBezTo>
                  <a:pt x="344" y="158"/>
                  <a:pt x="344" y="189"/>
                  <a:pt x="363" y="207"/>
                </a:cubicBezTo>
                <a:cubicBezTo>
                  <a:pt x="372" y="216"/>
                  <a:pt x="384" y="221"/>
                  <a:pt x="396" y="221"/>
                </a:cubicBezTo>
                <a:cubicBezTo>
                  <a:pt x="409" y="221"/>
                  <a:pt x="421" y="216"/>
                  <a:pt x="430" y="207"/>
                </a:cubicBezTo>
                <a:cubicBezTo>
                  <a:pt x="449" y="189"/>
                  <a:pt x="449" y="158"/>
                  <a:pt x="430" y="140"/>
                </a:cubicBezTo>
                <a:cubicBezTo>
                  <a:pt x="421" y="131"/>
                  <a:pt x="409" y="126"/>
                  <a:pt x="396" y="126"/>
                </a:cubicBezTo>
                <a:close/>
                <a:moveTo>
                  <a:pt x="420" y="197"/>
                </a:moveTo>
                <a:cubicBezTo>
                  <a:pt x="414" y="204"/>
                  <a:pt x="405" y="207"/>
                  <a:pt x="396" y="207"/>
                </a:cubicBezTo>
                <a:cubicBezTo>
                  <a:pt x="387" y="207"/>
                  <a:pt x="379" y="204"/>
                  <a:pt x="373" y="197"/>
                </a:cubicBezTo>
                <a:cubicBezTo>
                  <a:pt x="359" y="184"/>
                  <a:pt x="359" y="163"/>
                  <a:pt x="373" y="150"/>
                </a:cubicBezTo>
                <a:cubicBezTo>
                  <a:pt x="379" y="143"/>
                  <a:pt x="387" y="140"/>
                  <a:pt x="396" y="140"/>
                </a:cubicBezTo>
                <a:cubicBezTo>
                  <a:pt x="405" y="140"/>
                  <a:pt x="414" y="143"/>
                  <a:pt x="420" y="150"/>
                </a:cubicBezTo>
                <a:cubicBezTo>
                  <a:pt x="433" y="163"/>
                  <a:pt x="433" y="184"/>
                  <a:pt x="420" y="197"/>
                </a:cubicBezTo>
                <a:close/>
                <a:moveTo>
                  <a:pt x="149" y="468"/>
                </a:moveTo>
                <a:cubicBezTo>
                  <a:pt x="154" y="490"/>
                  <a:pt x="147" y="513"/>
                  <a:pt x="128" y="532"/>
                </a:cubicBezTo>
                <a:cubicBezTo>
                  <a:pt x="108" y="552"/>
                  <a:pt x="80" y="556"/>
                  <a:pt x="53" y="560"/>
                </a:cubicBezTo>
                <a:cubicBezTo>
                  <a:pt x="38" y="562"/>
                  <a:pt x="23" y="564"/>
                  <a:pt x="10" y="569"/>
                </a:cubicBezTo>
                <a:cubicBezTo>
                  <a:pt x="9" y="569"/>
                  <a:pt x="9" y="569"/>
                  <a:pt x="8" y="569"/>
                </a:cubicBezTo>
                <a:cubicBezTo>
                  <a:pt x="6" y="569"/>
                  <a:pt x="4" y="569"/>
                  <a:pt x="3" y="567"/>
                </a:cubicBezTo>
                <a:cubicBezTo>
                  <a:pt x="1" y="566"/>
                  <a:pt x="0" y="563"/>
                  <a:pt x="1" y="560"/>
                </a:cubicBezTo>
                <a:cubicBezTo>
                  <a:pt x="4" y="549"/>
                  <a:pt x="6" y="536"/>
                  <a:pt x="8" y="523"/>
                </a:cubicBezTo>
                <a:cubicBezTo>
                  <a:pt x="13" y="494"/>
                  <a:pt x="17" y="463"/>
                  <a:pt x="38" y="442"/>
                </a:cubicBezTo>
                <a:cubicBezTo>
                  <a:pt x="57" y="423"/>
                  <a:pt x="80" y="416"/>
                  <a:pt x="102" y="422"/>
                </a:cubicBezTo>
                <a:cubicBezTo>
                  <a:pt x="105" y="423"/>
                  <a:pt x="108" y="426"/>
                  <a:pt x="107" y="430"/>
                </a:cubicBezTo>
                <a:cubicBezTo>
                  <a:pt x="106" y="434"/>
                  <a:pt x="102" y="436"/>
                  <a:pt x="98" y="435"/>
                </a:cubicBezTo>
                <a:cubicBezTo>
                  <a:pt x="81" y="431"/>
                  <a:pt x="64" y="436"/>
                  <a:pt x="48" y="452"/>
                </a:cubicBezTo>
                <a:cubicBezTo>
                  <a:pt x="30" y="470"/>
                  <a:pt x="26" y="498"/>
                  <a:pt x="22" y="525"/>
                </a:cubicBezTo>
                <a:cubicBezTo>
                  <a:pt x="21" y="534"/>
                  <a:pt x="19" y="543"/>
                  <a:pt x="18" y="552"/>
                </a:cubicBezTo>
                <a:cubicBezTo>
                  <a:pt x="29" y="549"/>
                  <a:pt x="40" y="547"/>
                  <a:pt x="51" y="546"/>
                </a:cubicBezTo>
                <a:cubicBezTo>
                  <a:pt x="77" y="542"/>
                  <a:pt x="101" y="538"/>
                  <a:pt x="118" y="522"/>
                </a:cubicBezTo>
                <a:cubicBezTo>
                  <a:pt x="134" y="506"/>
                  <a:pt x="140" y="489"/>
                  <a:pt x="135" y="472"/>
                </a:cubicBezTo>
                <a:cubicBezTo>
                  <a:pt x="134" y="468"/>
                  <a:pt x="136" y="464"/>
                  <a:pt x="140" y="463"/>
                </a:cubicBezTo>
                <a:cubicBezTo>
                  <a:pt x="144" y="462"/>
                  <a:pt x="148" y="465"/>
                  <a:pt x="149" y="468"/>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a:p>
        </p:txBody>
      </p:sp>
      <p:sp>
        <p:nvSpPr>
          <p:cNvPr id="86" name="Freeform 108">
            <a:extLst>
              <a:ext uri="{FF2B5EF4-FFF2-40B4-BE49-F238E27FC236}">
                <a16:creationId xmlns:a16="http://schemas.microsoft.com/office/drawing/2014/main" id="{FDBD71CB-3DB2-4DAE-8B21-79B3C0DDF38A}"/>
              </a:ext>
            </a:extLst>
          </p:cNvPr>
          <p:cNvSpPr>
            <a:spLocks noEditPoints="1"/>
          </p:cNvSpPr>
          <p:nvPr/>
        </p:nvSpPr>
        <p:spPr bwMode="auto">
          <a:xfrm>
            <a:off x="11061459" y="5597072"/>
            <a:ext cx="550530" cy="534751"/>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69548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37E9A6-4B72-4A45-A29F-D1E0E340AAC4}"/>
              </a:ext>
            </a:extLst>
          </p:cNvPr>
          <p:cNvSpPr>
            <a:spLocks noGrp="1"/>
          </p:cNvSpPr>
          <p:nvPr>
            <p:ph type="body" idx="1"/>
          </p:nvPr>
        </p:nvSpPr>
        <p:spPr>
          <a:xfrm>
            <a:off x="373361" y="5280122"/>
            <a:ext cx="10515600" cy="1500187"/>
          </a:xfrm>
        </p:spPr>
        <p:txBody>
          <a:bodyPr/>
          <a:lstStyle/>
          <a:p>
            <a:r>
              <a:rPr lang="en-US" dirty="0"/>
              <a:t>Significance of NER in Healthcare…</a:t>
            </a:r>
          </a:p>
        </p:txBody>
      </p:sp>
      <p:pic>
        <p:nvPicPr>
          <p:cNvPr id="21" name="Picture 20" descr="Text&#10;&#10;Description automatically generated with medium confidence">
            <a:extLst>
              <a:ext uri="{FF2B5EF4-FFF2-40B4-BE49-F238E27FC236}">
                <a16:creationId xmlns:a16="http://schemas.microsoft.com/office/drawing/2014/main" id="{018B3841-954D-492B-86C4-342139957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6" y="249141"/>
            <a:ext cx="3385498" cy="475237"/>
          </a:xfrm>
          <a:prstGeom prst="rect">
            <a:avLst/>
          </a:prstGeom>
        </p:spPr>
      </p:pic>
      <p:pic>
        <p:nvPicPr>
          <p:cNvPr id="60" name="Picture Placeholder 59">
            <a:extLst>
              <a:ext uri="{FF2B5EF4-FFF2-40B4-BE49-F238E27FC236}">
                <a16:creationId xmlns:a16="http://schemas.microsoft.com/office/drawing/2014/main" id="{12D1D512-645C-4803-92AA-B5D4CA42CABF}"/>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1357" r="11357"/>
          <a:stretch>
            <a:fillRect/>
          </a:stretch>
        </p:blipFill>
        <p:spPr>
          <a:xfrm>
            <a:off x="6639821" y="-1"/>
            <a:ext cx="5552182" cy="3772394"/>
          </a:xfrm>
        </p:spPr>
      </p:pic>
      <p:sp>
        <p:nvSpPr>
          <p:cNvPr id="17" name="Title 6">
            <a:extLst>
              <a:ext uri="{FF2B5EF4-FFF2-40B4-BE49-F238E27FC236}">
                <a16:creationId xmlns:a16="http://schemas.microsoft.com/office/drawing/2014/main" id="{803B8D34-490C-4B42-9C87-F68A9B0AA6C2}"/>
              </a:ext>
            </a:extLst>
          </p:cNvPr>
          <p:cNvSpPr>
            <a:spLocks noGrp="1"/>
          </p:cNvSpPr>
          <p:nvPr>
            <p:ph type="title"/>
          </p:nvPr>
        </p:nvSpPr>
        <p:spPr>
          <a:xfrm>
            <a:off x="223565" y="2580807"/>
            <a:ext cx="5552182" cy="2852737"/>
          </a:xfrm>
        </p:spPr>
        <p:txBody>
          <a:bodyPr/>
          <a:lstStyle/>
          <a:p>
            <a:r>
              <a:rPr lang="en-US" sz="16600" dirty="0"/>
              <a:t>Why?</a:t>
            </a:r>
          </a:p>
        </p:txBody>
      </p:sp>
      <p:pic>
        <p:nvPicPr>
          <p:cNvPr id="6" name="Picture 5">
            <a:extLst>
              <a:ext uri="{FF2B5EF4-FFF2-40B4-BE49-F238E27FC236}">
                <a16:creationId xmlns:a16="http://schemas.microsoft.com/office/drawing/2014/main" id="{1A5F770F-0187-4214-A8C2-FEFE24F42B5D}"/>
              </a:ext>
            </a:extLst>
          </p:cNvPr>
          <p:cNvPicPr>
            <a:picLocks noChangeAspect="1"/>
          </p:cNvPicPr>
          <p:nvPr/>
        </p:nvPicPr>
        <p:blipFill>
          <a:blip r:embed="rId5"/>
          <a:stretch>
            <a:fillRect/>
          </a:stretch>
        </p:blipFill>
        <p:spPr>
          <a:xfrm>
            <a:off x="0" y="6382763"/>
            <a:ext cx="12192000" cy="475237"/>
          </a:xfrm>
          <a:prstGeom prst="rect">
            <a:avLst/>
          </a:prstGeom>
        </p:spPr>
      </p:pic>
    </p:spTree>
    <p:extLst>
      <p:ext uri="{BB962C8B-B14F-4D97-AF65-F5344CB8AC3E}">
        <p14:creationId xmlns:p14="http://schemas.microsoft.com/office/powerpoint/2010/main" val="4143017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75" y="169553"/>
            <a:ext cx="11100386" cy="1325563"/>
          </a:xfrm>
        </p:spPr>
        <p:txBody>
          <a:bodyPr>
            <a:noAutofit/>
          </a:bodyPr>
          <a:lstStyle/>
          <a:p>
            <a:r>
              <a:rPr lang="en-US" b="0" dirty="0"/>
              <a:t>Healthcare data is an ever-growing resource stored in </a:t>
            </a:r>
            <a:r>
              <a:rPr lang="en-US" u="sng" dirty="0"/>
              <a:t>unstructured</a:t>
            </a:r>
            <a:r>
              <a:rPr lang="en-US" b="0" dirty="0"/>
              <a:t> text form</a:t>
            </a:r>
          </a:p>
        </p:txBody>
      </p:sp>
      <p:sp>
        <p:nvSpPr>
          <p:cNvPr id="15" name="TextBox 14"/>
          <p:cNvSpPr txBox="1"/>
          <p:nvPr/>
        </p:nvSpPr>
        <p:spPr>
          <a:xfrm>
            <a:off x="1956497" y="1156009"/>
            <a:ext cx="3916457" cy="450892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700" b="1" i="0" u="none" strike="noStrike" kern="1200" cap="none" spc="0" normalizeH="0" baseline="0" noProof="0" dirty="0">
                <a:ln>
                  <a:noFill/>
                </a:ln>
                <a:solidFill>
                  <a:prstClr val="white"/>
                </a:solidFill>
                <a:effectLst/>
                <a:uLnTx/>
                <a:uFillTx/>
                <a:latin typeface="Calibri" panose="020F0502020204030204"/>
                <a:ea typeface="+mn-ea"/>
                <a:cs typeface="+mn-cs"/>
              </a:rPr>
              <a:t>80</a:t>
            </a:r>
          </a:p>
        </p:txBody>
      </p:sp>
      <p:sp>
        <p:nvSpPr>
          <p:cNvPr id="16" name="TextBox 15"/>
          <p:cNvSpPr txBox="1"/>
          <p:nvPr/>
        </p:nvSpPr>
        <p:spPr>
          <a:xfrm>
            <a:off x="3516975" y="4660031"/>
            <a:ext cx="788999" cy="1107996"/>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1" name="Slide Number Placeholder 2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prstClr val="white">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pic>
        <p:nvPicPr>
          <p:cNvPr id="4" name="Picture 3" descr="A picture containing person, holding, hand, blue&#10;&#10;Description automatically generated">
            <a:extLst>
              <a:ext uri="{FF2B5EF4-FFF2-40B4-BE49-F238E27FC236}">
                <a16:creationId xmlns:a16="http://schemas.microsoft.com/office/drawing/2014/main" id="{64AE41B4-3CDB-43BC-B57A-94978ACD7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305675" y="1573585"/>
            <a:ext cx="4886325" cy="5284415"/>
          </a:xfrm>
          <a:prstGeom prst="rect">
            <a:avLst/>
          </a:prstGeom>
        </p:spPr>
      </p:pic>
    </p:spTree>
    <p:extLst>
      <p:ext uri="{BB962C8B-B14F-4D97-AF65-F5344CB8AC3E}">
        <p14:creationId xmlns:p14="http://schemas.microsoft.com/office/powerpoint/2010/main" val="3927204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40ABD127-20F7-4E05-856A-37BEACD4C570}"/>
              </a:ext>
            </a:extLst>
          </p:cNvPr>
          <p:cNvGrpSpPr/>
          <p:nvPr/>
        </p:nvGrpSpPr>
        <p:grpSpPr>
          <a:xfrm>
            <a:off x="8472873" y="1471158"/>
            <a:ext cx="3167743" cy="2228117"/>
            <a:chOff x="8889371" y="1571375"/>
            <a:chExt cx="3167743" cy="2228117"/>
          </a:xfrm>
        </p:grpSpPr>
        <p:sp>
          <p:nvSpPr>
            <p:cNvPr id="66" name="TextBox 65">
              <a:extLst>
                <a:ext uri="{FF2B5EF4-FFF2-40B4-BE49-F238E27FC236}">
                  <a16:creationId xmlns:a16="http://schemas.microsoft.com/office/drawing/2014/main" id="{4F516E45-A9CB-4DD1-8A6D-6E39C8C3B8DE}"/>
                </a:ext>
              </a:extLst>
            </p:cNvPr>
            <p:cNvSpPr txBox="1"/>
            <p:nvPr/>
          </p:nvSpPr>
          <p:spPr>
            <a:xfrm>
              <a:off x="8889372" y="1571375"/>
              <a:ext cx="2812674" cy="892552"/>
            </a:xfrm>
            <a:prstGeom prst="rect">
              <a:avLst/>
            </a:prstGeom>
            <a:noFill/>
          </p:spPr>
          <p:txBody>
            <a:bodyPr wrap="square" lIns="0" rIns="0" rtlCol="0" anchor="b">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2980B9"/>
                  </a:solidFill>
                  <a:effectLst/>
                  <a:uLnTx/>
                  <a:uFillTx/>
                  <a:latin typeface="Calibri"/>
                  <a:ea typeface="+mn-ea"/>
                  <a:cs typeface="+mn-cs"/>
                </a:rPr>
                <a:t>Bigger and more Complex</a:t>
              </a:r>
            </a:p>
          </p:txBody>
        </p:sp>
        <p:sp>
          <p:nvSpPr>
            <p:cNvPr id="67" name="Rectangle 66">
              <a:extLst>
                <a:ext uri="{FF2B5EF4-FFF2-40B4-BE49-F238E27FC236}">
                  <a16:creationId xmlns:a16="http://schemas.microsoft.com/office/drawing/2014/main" id="{438A7999-278B-4B7B-9FE8-4D94C57EF0E2}"/>
                </a:ext>
              </a:extLst>
            </p:cNvPr>
            <p:cNvSpPr/>
            <p:nvPr/>
          </p:nvSpPr>
          <p:spPr>
            <a:xfrm>
              <a:off x="8889371" y="2476053"/>
              <a:ext cx="3167743" cy="1323439"/>
            </a:xfrm>
            <a:prstGeom prst="rect">
              <a:avLst/>
            </a:prstGeom>
          </p:spPr>
          <p:txBody>
            <a:bodyPr wrap="square" lIns="0" rIns="0">
              <a:spAutoFit/>
            </a:bodyPr>
            <a:lstStyle/>
            <a:p>
              <a:pPr marL="0" marR="0" lvl="0" indent="0" algn="just"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95A5A6"/>
                  </a:solidFill>
                  <a:effectLst/>
                  <a:uLnTx/>
                  <a:uFillTx/>
                  <a:latin typeface="Calibri"/>
                  <a:ea typeface="+mn-ea"/>
                  <a:cs typeface="+mn-cs"/>
                </a:rPr>
                <a:t>Clinical note record is approximately 150 times as large than structured data stored in DB. This scale introduces data transfer and storage complexities</a:t>
              </a:r>
            </a:p>
          </p:txBody>
        </p:sp>
      </p:grpSp>
      <p:grpSp>
        <p:nvGrpSpPr>
          <p:cNvPr id="68" name="Group 67">
            <a:extLst>
              <a:ext uri="{FF2B5EF4-FFF2-40B4-BE49-F238E27FC236}">
                <a16:creationId xmlns:a16="http://schemas.microsoft.com/office/drawing/2014/main" id="{72086B5A-E4F5-4BDC-9037-EDF42EF7E9D7}"/>
              </a:ext>
            </a:extLst>
          </p:cNvPr>
          <p:cNvGrpSpPr/>
          <p:nvPr/>
        </p:nvGrpSpPr>
        <p:grpSpPr>
          <a:xfrm>
            <a:off x="8404005" y="4118879"/>
            <a:ext cx="3032036" cy="1896932"/>
            <a:chOff x="8869627" y="2025671"/>
            <a:chExt cx="3032036" cy="1896932"/>
          </a:xfrm>
        </p:grpSpPr>
        <p:sp>
          <p:nvSpPr>
            <p:cNvPr id="69" name="TextBox 68">
              <a:extLst>
                <a:ext uri="{FF2B5EF4-FFF2-40B4-BE49-F238E27FC236}">
                  <a16:creationId xmlns:a16="http://schemas.microsoft.com/office/drawing/2014/main" id="{2FB3793A-7D99-4361-A0BF-8534C5F8466F}"/>
                </a:ext>
              </a:extLst>
            </p:cNvPr>
            <p:cNvSpPr txBox="1"/>
            <p:nvPr/>
          </p:nvSpPr>
          <p:spPr>
            <a:xfrm>
              <a:off x="8869627" y="2025671"/>
              <a:ext cx="3032036" cy="492443"/>
            </a:xfrm>
            <a:prstGeom prst="rect">
              <a:avLst/>
            </a:prstGeom>
            <a:noFill/>
          </p:spPr>
          <p:txBody>
            <a:bodyPr wrap="square" lIns="0" rIns="0" rtlCol="0" anchor="b">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9BBB59"/>
                  </a:solidFill>
                  <a:effectLst/>
                  <a:uLnTx/>
                  <a:uFillTx/>
                  <a:latin typeface="Calibri"/>
                  <a:ea typeface="+mn-ea"/>
                  <a:cs typeface="+mn-cs"/>
                </a:rPr>
                <a:t>Rule-based limitation</a:t>
              </a:r>
            </a:p>
          </p:txBody>
        </p:sp>
        <p:sp>
          <p:nvSpPr>
            <p:cNvPr id="70" name="Rectangle 69">
              <a:extLst>
                <a:ext uri="{FF2B5EF4-FFF2-40B4-BE49-F238E27FC236}">
                  <a16:creationId xmlns:a16="http://schemas.microsoft.com/office/drawing/2014/main" id="{5AA9B78C-6CB5-4E53-9BA7-7C1550D030B0}"/>
                </a:ext>
              </a:extLst>
            </p:cNvPr>
            <p:cNvSpPr/>
            <p:nvPr/>
          </p:nvSpPr>
          <p:spPr>
            <a:xfrm>
              <a:off x="8889372" y="2476053"/>
              <a:ext cx="2812674" cy="1446550"/>
            </a:xfrm>
            <a:prstGeom prst="rect">
              <a:avLst/>
            </a:prstGeom>
          </p:spPr>
          <p:txBody>
            <a:bodyPr wrap="square" lIns="0" rIns="0">
              <a:spAutoFit/>
            </a:bodyPr>
            <a:lstStyle/>
            <a:p>
              <a:pPr marL="0" marR="0" lvl="0" indent="0" algn="just"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95A5A6"/>
                  </a:solidFill>
                  <a:effectLst/>
                  <a:uLnTx/>
                  <a:uFillTx/>
                  <a:latin typeface="Calibri"/>
                  <a:ea typeface="+mn-ea"/>
                  <a:cs typeface="+mn-cs"/>
                </a:rPr>
                <a:t>key-word extraction not compute efficient, less scalable, not capable to extract meaning from text and infer context</a:t>
              </a:r>
            </a:p>
            <a:p>
              <a:pPr marL="0" marR="0" lvl="0" indent="0" algn="just" defTabSz="914354" rtl="0" eaLnBrk="1" fontAlgn="auto" latinLnBrk="0" hangingPunct="1">
                <a:lnSpc>
                  <a:spcPct val="100000"/>
                </a:lnSpc>
                <a:spcBef>
                  <a:spcPts val="1200"/>
                </a:spcBef>
                <a:spcAft>
                  <a:spcPts val="0"/>
                </a:spcAft>
                <a:buClrTx/>
                <a:buSzTx/>
                <a:buFontTx/>
                <a:buNone/>
                <a:tabLst/>
                <a:defRPr/>
              </a:pPr>
              <a:endParaRPr kumimoji="0" lang="en-US" sz="1400" b="0" i="0" u="none" strike="noStrike" kern="1200" cap="none" spc="0" normalizeH="0" baseline="0" noProof="0" dirty="0">
                <a:ln>
                  <a:noFill/>
                </a:ln>
                <a:solidFill>
                  <a:srgbClr val="95A5A6"/>
                </a:solidFill>
                <a:effectLst/>
                <a:uLnTx/>
                <a:uFillTx/>
                <a:latin typeface="Calibri"/>
                <a:ea typeface="+mn-ea"/>
                <a:cs typeface="+mn-cs"/>
              </a:endParaRPr>
            </a:p>
          </p:txBody>
        </p:sp>
      </p:grpSp>
      <p:grpSp>
        <p:nvGrpSpPr>
          <p:cNvPr id="71" name="Group 70">
            <a:extLst>
              <a:ext uri="{FF2B5EF4-FFF2-40B4-BE49-F238E27FC236}">
                <a16:creationId xmlns:a16="http://schemas.microsoft.com/office/drawing/2014/main" id="{B6D145AA-F97E-4FDF-994E-4091C178ECA5}"/>
              </a:ext>
            </a:extLst>
          </p:cNvPr>
          <p:cNvGrpSpPr/>
          <p:nvPr/>
        </p:nvGrpSpPr>
        <p:grpSpPr>
          <a:xfrm>
            <a:off x="869583" y="1396815"/>
            <a:ext cx="2983041" cy="2811667"/>
            <a:chOff x="8843200" y="1292873"/>
            <a:chExt cx="2983041" cy="2811667"/>
          </a:xfrm>
        </p:grpSpPr>
        <p:sp>
          <p:nvSpPr>
            <p:cNvPr id="72" name="TextBox 71">
              <a:extLst>
                <a:ext uri="{FF2B5EF4-FFF2-40B4-BE49-F238E27FC236}">
                  <a16:creationId xmlns:a16="http://schemas.microsoft.com/office/drawing/2014/main" id="{2EE0B6E1-AE50-4C88-BE59-BA4925AAD2A3}"/>
                </a:ext>
              </a:extLst>
            </p:cNvPr>
            <p:cNvSpPr txBox="1"/>
            <p:nvPr/>
          </p:nvSpPr>
          <p:spPr>
            <a:xfrm>
              <a:off x="8867171" y="1292873"/>
              <a:ext cx="2812674" cy="892552"/>
            </a:xfrm>
            <a:prstGeom prst="rect">
              <a:avLst/>
            </a:prstGeom>
            <a:noFill/>
          </p:spPr>
          <p:txBody>
            <a:bodyPr wrap="square" lIns="0" rIns="0" rtlCol="0" anchor="b">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95A5A6">
                      <a:lumMod val="50000"/>
                    </a:srgbClr>
                  </a:solidFill>
                  <a:effectLst/>
                  <a:uLnTx/>
                  <a:uFillTx/>
                  <a:latin typeface="Calibri"/>
                  <a:ea typeface="+mn-ea"/>
                  <a:cs typeface="+mn-cs"/>
                </a:rPr>
                <a:t>Free text and Quality</a:t>
              </a:r>
            </a:p>
          </p:txBody>
        </p:sp>
        <p:sp>
          <p:nvSpPr>
            <p:cNvPr id="73" name="Rectangle 72">
              <a:extLst>
                <a:ext uri="{FF2B5EF4-FFF2-40B4-BE49-F238E27FC236}">
                  <a16:creationId xmlns:a16="http://schemas.microsoft.com/office/drawing/2014/main" id="{FBC8A09F-50E8-495F-B141-15DA212AAC3C}"/>
                </a:ext>
              </a:extLst>
            </p:cNvPr>
            <p:cNvSpPr/>
            <p:nvPr/>
          </p:nvSpPr>
          <p:spPr>
            <a:xfrm>
              <a:off x="8843200" y="2165548"/>
              <a:ext cx="2983041" cy="1938992"/>
            </a:xfrm>
            <a:prstGeom prst="rect">
              <a:avLst/>
            </a:prstGeom>
          </p:spPr>
          <p:txBody>
            <a:bodyPr wrap="square" lIns="0" rIns="0">
              <a:spAutoFit/>
            </a:bodyPr>
            <a:lstStyle/>
            <a:p>
              <a:pPr marL="0" marR="0" lvl="0" indent="0" algn="just"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95A5A6"/>
                  </a:solidFill>
                  <a:effectLst/>
                  <a:uLnTx/>
                  <a:uFillTx/>
                  <a:latin typeface="Calibri"/>
                  <a:ea typeface="+mn-ea"/>
                  <a:cs typeface="+mn-cs"/>
                </a:rPr>
                <a:t>there is little to no standardization of the content, format, or quality; Thus, we cannot yet make effective decisions in healthcare through analytics because of the form our data is in</a:t>
              </a:r>
            </a:p>
            <a:p>
              <a:pPr marL="0" marR="0" lvl="0" indent="0" algn="just" defTabSz="914354" rtl="0" eaLnBrk="1" fontAlgn="auto" latinLnBrk="0" hangingPunct="1">
                <a:lnSpc>
                  <a:spcPct val="100000"/>
                </a:lnSpc>
                <a:spcBef>
                  <a:spcPts val="1200"/>
                </a:spcBef>
                <a:spcAft>
                  <a:spcPts val="0"/>
                </a:spcAft>
                <a:buClrTx/>
                <a:buSzTx/>
                <a:buFontTx/>
                <a:buNone/>
                <a:tabLst/>
                <a:defRPr/>
              </a:pPr>
              <a:endParaRPr kumimoji="0" lang="en-US" sz="1400" b="0" i="0" u="none" strike="noStrike" kern="1200" cap="none" spc="0" normalizeH="0" baseline="0" noProof="0" dirty="0">
                <a:ln>
                  <a:noFill/>
                </a:ln>
                <a:solidFill>
                  <a:srgbClr val="95A5A6"/>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DC3C3B58-2B43-42FA-8959-EB38E62CB86D}"/>
              </a:ext>
            </a:extLst>
          </p:cNvPr>
          <p:cNvGrpSpPr/>
          <p:nvPr/>
        </p:nvGrpSpPr>
        <p:grpSpPr>
          <a:xfrm>
            <a:off x="906453" y="4118879"/>
            <a:ext cx="2812674" cy="1581786"/>
            <a:chOff x="8889372" y="1971485"/>
            <a:chExt cx="2812674" cy="1581786"/>
          </a:xfrm>
        </p:grpSpPr>
        <p:sp>
          <p:nvSpPr>
            <p:cNvPr id="75" name="TextBox 74">
              <a:extLst>
                <a:ext uri="{FF2B5EF4-FFF2-40B4-BE49-F238E27FC236}">
                  <a16:creationId xmlns:a16="http://schemas.microsoft.com/office/drawing/2014/main" id="{A4166DF8-837F-4721-BE2B-34C2BBD84BC2}"/>
                </a:ext>
              </a:extLst>
            </p:cNvPr>
            <p:cNvSpPr txBox="1"/>
            <p:nvPr/>
          </p:nvSpPr>
          <p:spPr>
            <a:xfrm>
              <a:off x="8889372" y="1971485"/>
              <a:ext cx="2812674" cy="492443"/>
            </a:xfrm>
            <a:prstGeom prst="rect">
              <a:avLst/>
            </a:prstGeom>
            <a:noFill/>
          </p:spPr>
          <p:txBody>
            <a:bodyPr wrap="square" lIns="0" rIns="0" rtlCol="0" anchor="b">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16A085"/>
                  </a:solidFill>
                  <a:effectLst/>
                  <a:uLnTx/>
                  <a:uFillTx/>
                  <a:latin typeface="Calibri"/>
                  <a:ea typeface="+mn-ea"/>
                  <a:cs typeface="+mn-cs"/>
                </a:rPr>
                <a:t>Big Volume</a:t>
              </a:r>
            </a:p>
          </p:txBody>
        </p:sp>
        <p:sp>
          <p:nvSpPr>
            <p:cNvPr id="76" name="Rectangle 75">
              <a:extLst>
                <a:ext uri="{FF2B5EF4-FFF2-40B4-BE49-F238E27FC236}">
                  <a16:creationId xmlns:a16="http://schemas.microsoft.com/office/drawing/2014/main" id="{33774086-9034-4E5A-98DF-ED1C06D605C2}"/>
                </a:ext>
              </a:extLst>
            </p:cNvPr>
            <p:cNvSpPr/>
            <p:nvPr/>
          </p:nvSpPr>
          <p:spPr>
            <a:xfrm>
              <a:off x="8889372" y="2476053"/>
              <a:ext cx="2812674" cy="1077218"/>
            </a:xfrm>
            <a:prstGeom prst="rect">
              <a:avLst/>
            </a:prstGeom>
          </p:spPr>
          <p:txBody>
            <a:bodyPr wrap="square" lIns="0" rIns="0">
              <a:spAutoFit/>
            </a:bodyPr>
            <a:lstStyle/>
            <a:p>
              <a:pPr marL="0" marR="0" lvl="0" indent="0" algn="just"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srgbClr val="95A5A6"/>
                  </a:solidFill>
                  <a:effectLst/>
                  <a:uLnTx/>
                  <a:uFillTx/>
                  <a:latin typeface="Calibri"/>
                  <a:ea typeface="+mn-ea"/>
                  <a:cs typeface="+mn-cs"/>
                </a:rPr>
                <a:t>EHR data as it is today and given the amount of time and effort it would need for humans to read and reformat it, is unusable.</a:t>
              </a:r>
            </a:p>
          </p:txBody>
        </p:sp>
      </p:grpSp>
      <p:sp>
        <p:nvSpPr>
          <p:cNvPr id="77" name="TextBox 76">
            <a:extLst>
              <a:ext uri="{FF2B5EF4-FFF2-40B4-BE49-F238E27FC236}">
                <a16:creationId xmlns:a16="http://schemas.microsoft.com/office/drawing/2014/main" id="{C161855E-C2EB-4EB3-976F-B632BDBEE0F4}"/>
              </a:ext>
            </a:extLst>
          </p:cNvPr>
          <p:cNvSpPr txBox="1"/>
          <p:nvPr/>
        </p:nvSpPr>
        <p:spPr>
          <a:xfrm>
            <a:off x="5799272" y="1552932"/>
            <a:ext cx="601447" cy="584775"/>
          </a:xfrm>
          <a:prstGeom prst="rect">
            <a:avLst/>
          </a:prstGeom>
          <a:noFill/>
        </p:spPr>
        <p:txBody>
          <a:bodyPr wrap="none" rtlCol="0" anchor="ctr">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01</a:t>
            </a:r>
          </a:p>
        </p:txBody>
      </p:sp>
      <p:sp>
        <p:nvSpPr>
          <p:cNvPr id="78" name="TextBox 77">
            <a:extLst>
              <a:ext uri="{FF2B5EF4-FFF2-40B4-BE49-F238E27FC236}">
                <a16:creationId xmlns:a16="http://schemas.microsoft.com/office/drawing/2014/main" id="{12230E66-52E1-43E0-BEBD-1A009D3920EB}"/>
              </a:ext>
            </a:extLst>
          </p:cNvPr>
          <p:cNvSpPr txBox="1"/>
          <p:nvPr/>
        </p:nvSpPr>
        <p:spPr>
          <a:xfrm>
            <a:off x="5795277" y="2478974"/>
            <a:ext cx="601447" cy="584775"/>
          </a:xfrm>
          <a:prstGeom prst="rect">
            <a:avLst/>
          </a:prstGeom>
          <a:noFill/>
        </p:spPr>
        <p:txBody>
          <a:bodyPr wrap="none" rtlCol="0" anchor="ctr">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02</a:t>
            </a:r>
          </a:p>
        </p:txBody>
      </p:sp>
      <p:sp>
        <p:nvSpPr>
          <p:cNvPr id="80" name="TextBox 79">
            <a:extLst>
              <a:ext uri="{FF2B5EF4-FFF2-40B4-BE49-F238E27FC236}">
                <a16:creationId xmlns:a16="http://schemas.microsoft.com/office/drawing/2014/main" id="{217BDDA1-122C-4F6B-AE94-75B9ADFF1E02}"/>
              </a:ext>
            </a:extLst>
          </p:cNvPr>
          <p:cNvSpPr txBox="1"/>
          <p:nvPr/>
        </p:nvSpPr>
        <p:spPr>
          <a:xfrm>
            <a:off x="5795277" y="4331059"/>
            <a:ext cx="601447" cy="584775"/>
          </a:xfrm>
          <a:prstGeom prst="rect">
            <a:avLst/>
          </a:prstGeom>
          <a:noFill/>
        </p:spPr>
        <p:txBody>
          <a:bodyPr wrap="none" rtlCol="0" anchor="ctr">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04</a:t>
            </a:r>
          </a:p>
        </p:txBody>
      </p:sp>
      <p:sp>
        <p:nvSpPr>
          <p:cNvPr id="4" name="Rectangle 3">
            <a:extLst>
              <a:ext uri="{FF2B5EF4-FFF2-40B4-BE49-F238E27FC236}">
                <a16:creationId xmlns:a16="http://schemas.microsoft.com/office/drawing/2014/main" id="{6D67D598-A9EA-4A77-A28D-62E9E176C261}"/>
              </a:ext>
            </a:extLst>
          </p:cNvPr>
          <p:cNvSpPr/>
          <p:nvPr/>
        </p:nvSpPr>
        <p:spPr>
          <a:xfrm>
            <a:off x="235319" y="1399063"/>
            <a:ext cx="499205" cy="4992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1</a:t>
            </a:r>
          </a:p>
        </p:txBody>
      </p:sp>
      <p:sp>
        <p:nvSpPr>
          <p:cNvPr id="82" name="Rectangle 81">
            <a:extLst>
              <a:ext uri="{FF2B5EF4-FFF2-40B4-BE49-F238E27FC236}">
                <a16:creationId xmlns:a16="http://schemas.microsoft.com/office/drawing/2014/main" id="{1452FC8C-3B68-4566-9C65-2521C5A69838}"/>
              </a:ext>
            </a:extLst>
          </p:cNvPr>
          <p:cNvSpPr/>
          <p:nvPr/>
        </p:nvSpPr>
        <p:spPr>
          <a:xfrm>
            <a:off x="260502" y="4081456"/>
            <a:ext cx="499205" cy="4992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3</a:t>
            </a:r>
          </a:p>
        </p:txBody>
      </p:sp>
      <p:sp>
        <p:nvSpPr>
          <p:cNvPr id="83" name="Rectangle 82">
            <a:extLst>
              <a:ext uri="{FF2B5EF4-FFF2-40B4-BE49-F238E27FC236}">
                <a16:creationId xmlns:a16="http://schemas.microsoft.com/office/drawing/2014/main" id="{44FCE225-CF41-4293-AC49-EA5A4FF36CE9}"/>
              </a:ext>
            </a:extLst>
          </p:cNvPr>
          <p:cNvSpPr/>
          <p:nvPr/>
        </p:nvSpPr>
        <p:spPr>
          <a:xfrm>
            <a:off x="11298446" y="1488062"/>
            <a:ext cx="499205" cy="499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2</a:t>
            </a:r>
          </a:p>
        </p:txBody>
      </p:sp>
      <p:sp>
        <p:nvSpPr>
          <p:cNvPr id="84" name="Rectangle 83">
            <a:extLst>
              <a:ext uri="{FF2B5EF4-FFF2-40B4-BE49-F238E27FC236}">
                <a16:creationId xmlns:a16="http://schemas.microsoft.com/office/drawing/2014/main" id="{54DEF2FA-6608-4001-95C8-F930551BDB2B}"/>
              </a:ext>
            </a:extLst>
          </p:cNvPr>
          <p:cNvSpPr/>
          <p:nvPr/>
        </p:nvSpPr>
        <p:spPr>
          <a:xfrm>
            <a:off x="11432293" y="4081456"/>
            <a:ext cx="499205" cy="4992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4</a:t>
            </a:r>
          </a:p>
        </p:txBody>
      </p:sp>
      <p:grpSp>
        <p:nvGrpSpPr>
          <p:cNvPr id="48" name="Group 47">
            <a:extLst>
              <a:ext uri="{FF2B5EF4-FFF2-40B4-BE49-F238E27FC236}">
                <a16:creationId xmlns:a16="http://schemas.microsoft.com/office/drawing/2014/main" id="{6F36DC48-DC02-44A2-92F8-2E767303A502}"/>
              </a:ext>
            </a:extLst>
          </p:cNvPr>
          <p:cNvGrpSpPr/>
          <p:nvPr/>
        </p:nvGrpSpPr>
        <p:grpSpPr>
          <a:xfrm>
            <a:off x="4541459" y="809810"/>
            <a:ext cx="3030413" cy="5793830"/>
            <a:chOff x="4729163" y="4419600"/>
            <a:chExt cx="1081088" cy="2066926"/>
          </a:xfrm>
          <a:solidFill>
            <a:schemeClr val="accent2"/>
          </a:solidFill>
        </p:grpSpPr>
        <p:sp>
          <p:nvSpPr>
            <p:cNvPr id="49" name="Freeform 77">
              <a:extLst>
                <a:ext uri="{FF2B5EF4-FFF2-40B4-BE49-F238E27FC236}">
                  <a16:creationId xmlns:a16="http://schemas.microsoft.com/office/drawing/2014/main" id="{50E8CFD2-F0AD-4B15-BA1D-94641315A92E}"/>
                </a:ext>
              </a:extLst>
            </p:cNvPr>
            <p:cNvSpPr>
              <a:spLocks noEditPoints="1"/>
            </p:cNvSpPr>
            <p:nvPr/>
          </p:nvSpPr>
          <p:spPr bwMode="auto">
            <a:xfrm>
              <a:off x="4745038" y="4646613"/>
              <a:ext cx="968375" cy="1839913"/>
            </a:xfrm>
            <a:custGeom>
              <a:avLst/>
              <a:gdLst>
                <a:gd name="T0" fmla="*/ 1589 w 1887"/>
                <a:gd name="T1" fmla="*/ 2761 h 3584"/>
                <a:gd name="T2" fmla="*/ 1412 w 1887"/>
                <a:gd name="T3" fmla="*/ 3344 h 3584"/>
                <a:gd name="T4" fmla="*/ 647 w 1887"/>
                <a:gd name="T5" fmla="*/ 3493 h 3584"/>
                <a:gd name="T6" fmla="*/ 68 w 1887"/>
                <a:gd name="T7" fmla="*/ 1583 h 3584"/>
                <a:gd name="T8" fmla="*/ 1688 w 1887"/>
                <a:gd name="T9" fmla="*/ 2023 h 3584"/>
                <a:gd name="T10" fmla="*/ 134 w 1887"/>
                <a:gd name="T11" fmla="*/ 1569 h 3584"/>
                <a:gd name="T12" fmla="*/ 340 w 1887"/>
                <a:gd name="T13" fmla="*/ 1403 h 3584"/>
                <a:gd name="T14" fmla="*/ 232 w 1887"/>
                <a:gd name="T15" fmla="*/ 1441 h 3584"/>
                <a:gd name="T16" fmla="*/ 398 w 1887"/>
                <a:gd name="T17" fmla="*/ 1390 h 3584"/>
                <a:gd name="T18" fmla="*/ 468 w 1887"/>
                <a:gd name="T19" fmla="*/ 1377 h 3584"/>
                <a:gd name="T20" fmla="*/ 893 w 1887"/>
                <a:gd name="T21" fmla="*/ 1371 h 3584"/>
                <a:gd name="T22" fmla="*/ 651 w 1887"/>
                <a:gd name="T23" fmla="*/ 1151 h 3584"/>
                <a:gd name="T24" fmla="*/ 723 w 1887"/>
                <a:gd name="T25" fmla="*/ 1318 h 3584"/>
                <a:gd name="T26" fmla="*/ 615 w 1887"/>
                <a:gd name="T27" fmla="*/ 329 h 3584"/>
                <a:gd name="T28" fmla="*/ 1081 w 1887"/>
                <a:gd name="T29" fmla="*/ 966 h 3584"/>
                <a:gd name="T30" fmla="*/ 1042 w 1887"/>
                <a:gd name="T31" fmla="*/ 847 h 3584"/>
                <a:gd name="T32" fmla="*/ 1210 w 1887"/>
                <a:gd name="T33" fmla="*/ 674 h 3584"/>
                <a:gd name="T34" fmla="*/ 863 w 1887"/>
                <a:gd name="T35" fmla="*/ 607 h 3584"/>
                <a:gd name="T36" fmla="*/ 727 w 1887"/>
                <a:gd name="T37" fmla="*/ 727 h 3584"/>
                <a:gd name="T38" fmla="*/ 706 w 1887"/>
                <a:gd name="T39" fmla="*/ 1012 h 3584"/>
                <a:gd name="T40" fmla="*/ 902 w 1887"/>
                <a:gd name="T41" fmla="*/ 1054 h 3584"/>
                <a:gd name="T42" fmla="*/ 875 w 1887"/>
                <a:gd name="T43" fmla="*/ 1190 h 3584"/>
                <a:gd name="T44" fmla="*/ 985 w 1887"/>
                <a:gd name="T45" fmla="*/ 1125 h 3584"/>
                <a:gd name="T46" fmla="*/ 986 w 1887"/>
                <a:gd name="T47" fmla="*/ 1365 h 3584"/>
                <a:gd name="T48" fmla="*/ 907 w 1887"/>
                <a:gd name="T49" fmla="*/ 1447 h 3584"/>
                <a:gd name="T50" fmla="*/ 1201 w 1887"/>
                <a:gd name="T51" fmla="*/ 1366 h 3584"/>
                <a:gd name="T52" fmla="*/ 1293 w 1887"/>
                <a:gd name="T53" fmla="*/ 1375 h 3584"/>
                <a:gd name="T54" fmla="*/ 1299 w 1887"/>
                <a:gd name="T55" fmla="*/ 1355 h 3584"/>
                <a:gd name="T56" fmla="*/ 1467 w 1887"/>
                <a:gd name="T57" fmla="*/ 1379 h 3584"/>
                <a:gd name="T58" fmla="*/ 1339 w 1887"/>
                <a:gd name="T59" fmla="*/ 1359 h 3584"/>
                <a:gd name="T60" fmla="*/ 1101 w 1887"/>
                <a:gd name="T61" fmla="*/ 1360 h 3584"/>
                <a:gd name="T62" fmla="*/ 690 w 1887"/>
                <a:gd name="T63" fmla="*/ 1646 h 3584"/>
                <a:gd name="T64" fmla="*/ 644 w 1887"/>
                <a:gd name="T65" fmla="*/ 1532 h 3584"/>
                <a:gd name="T66" fmla="*/ 792 w 1887"/>
                <a:gd name="T67" fmla="*/ 1513 h 3584"/>
                <a:gd name="T68" fmla="*/ 871 w 1887"/>
                <a:gd name="T69" fmla="*/ 1467 h 3584"/>
                <a:gd name="T70" fmla="*/ 597 w 1887"/>
                <a:gd name="T71" fmla="*/ 1519 h 3584"/>
                <a:gd name="T72" fmla="*/ 562 w 1887"/>
                <a:gd name="T73" fmla="*/ 1641 h 3584"/>
                <a:gd name="T74" fmla="*/ 424 w 1887"/>
                <a:gd name="T75" fmla="*/ 1608 h 3584"/>
                <a:gd name="T76" fmla="*/ 482 w 1887"/>
                <a:gd name="T77" fmla="*/ 1634 h 3584"/>
                <a:gd name="T78" fmla="*/ 324 w 1887"/>
                <a:gd name="T79" fmla="*/ 1530 h 3584"/>
                <a:gd name="T80" fmla="*/ 236 w 1887"/>
                <a:gd name="T81" fmla="*/ 1517 h 3584"/>
                <a:gd name="T82" fmla="*/ 147 w 1887"/>
                <a:gd name="T83" fmla="*/ 1501 h 3584"/>
                <a:gd name="T84" fmla="*/ 204 w 1887"/>
                <a:gd name="T85" fmla="*/ 1519 h 3584"/>
                <a:gd name="T86" fmla="*/ 857 w 1887"/>
                <a:gd name="T87" fmla="*/ 1640 h 3584"/>
                <a:gd name="T88" fmla="*/ 917 w 1887"/>
                <a:gd name="T89" fmla="*/ 1543 h 3584"/>
                <a:gd name="T90" fmla="*/ 1063 w 1887"/>
                <a:gd name="T91" fmla="*/ 1546 h 3584"/>
                <a:gd name="T92" fmla="*/ 1225 w 1887"/>
                <a:gd name="T93" fmla="*/ 1544 h 3584"/>
                <a:gd name="T94" fmla="*/ 1355 w 1887"/>
                <a:gd name="T95" fmla="*/ 1466 h 3584"/>
                <a:gd name="T96" fmla="*/ 1506 w 1887"/>
                <a:gd name="T97" fmla="*/ 1437 h 3584"/>
                <a:gd name="T98" fmla="*/ 1629 w 1887"/>
                <a:gd name="T99" fmla="*/ 1381 h 3584"/>
                <a:gd name="T100" fmla="*/ 985 w 1887"/>
                <a:gd name="T101" fmla="*/ 1213 h 3584"/>
                <a:gd name="T102" fmla="*/ 1120 w 1887"/>
                <a:gd name="T103" fmla="*/ 999 h 3584"/>
                <a:gd name="T104" fmla="*/ 638 w 1887"/>
                <a:gd name="T105" fmla="*/ 865 h 3584"/>
                <a:gd name="T106" fmla="*/ 575 w 1887"/>
                <a:gd name="T107" fmla="*/ 1232 h 3584"/>
                <a:gd name="T108" fmla="*/ 556 w 1887"/>
                <a:gd name="T109" fmla="*/ 1447 h 3584"/>
                <a:gd name="T110" fmla="*/ 470 w 1887"/>
                <a:gd name="T111" fmla="*/ 1329 h 3584"/>
                <a:gd name="T112" fmla="*/ 373 w 1887"/>
                <a:gd name="T113" fmla="*/ 1343 h 3584"/>
                <a:gd name="T114" fmla="*/ 42 w 1887"/>
                <a:gd name="T115" fmla="*/ 1514 h 3584"/>
                <a:gd name="T116" fmla="*/ 370 w 1887"/>
                <a:gd name="T117" fmla="*/ 2860 h 3584"/>
                <a:gd name="T118" fmla="*/ 966 w 1887"/>
                <a:gd name="T119" fmla="*/ 3582 h 3584"/>
                <a:gd name="T120" fmla="*/ 1449 w 1887"/>
                <a:gd name="T121" fmla="*/ 3312 h 3584"/>
                <a:gd name="T122" fmla="*/ 1733 w 1887"/>
                <a:gd name="T123" fmla="*/ 2426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7" h="3584">
                  <a:moveTo>
                    <a:pt x="1758" y="2316"/>
                  </a:moveTo>
                  <a:cubicBezTo>
                    <a:pt x="1690" y="2351"/>
                    <a:pt x="1674" y="2407"/>
                    <a:pt x="1676" y="2481"/>
                  </a:cubicBezTo>
                  <a:cubicBezTo>
                    <a:pt x="1678" y="2540"/>
                    <a:pt x="1682" y="2598"/>
                    <a:pt x="1685" y="2657"/>
                  </a:cubicBezTo>
                  <a:cubicBezTo>
                    <a:pt x="1686" y="2686"/>
                    <a:pt x="1693" y="2725"/>
                    <a:pt x="1665" y="2747"/>
                  </a:cubicBezTo>
                  <a:cubicBezTo>
                    <a:pt x="1646" y="2762"/>
                    <a:pt x="1612" y="2760"/>
                    <a:pt x="1589" y="2761"/>
                  </a:cubicBezTo>
                  <a:cubicBezTo>
                    <a:pt x="1514" y="2766"/>
                    <a:pt x="1452" y="2777"/>
                    <a:pt x="1399" y="2836"/>
                  </a:cubicBezTo>
                  <a:cubicBezTo>
                    <a:pt x="1281" y="2965"/>
                    <a:pt x="1316" y="3195"/>
                    <a:pt x="1410" y="3328"/>
                  </a:cubicBezTo>
                  <a:cubicBezTo>
                    <a:pt x="1412" y="3332"/>
                    <a:pt x="1415" y="3334"/>
                    <a:pt x="1418" y="3336"/>
                  </a:cubicBezTo>
                  <a:cubicBezTo>
                    <a:pt x="1418" y="3336"/>
                    <a:pt x="1417" y="3336"/>
                    <a:pt x="1417" y="3337"/>
                  </a:cubicBezTo>
                  <a:cubicBezTo>
                    <a:pt x="1415" y="3339"/>
                    <a:pt x="1413" y="3341"/>
                    <a:pt x="1412" y="3344"/>
                  </a:cubicBezTo>
                  <a:cubicBezTo>
                    <a:pt x="1410" y="3346"/>
                    <a:pt x="1408" y="3349"/>
                    <a:pt x="1406" y="3351"/>
                  </a:cubicBezTo>
                  <a:cubicBezTo>
                    <a:pt x="1401" y="3357"/>
                    <a:pt x="1403" y="3364"/>
                    <a:pt x="1408" y="3368"/>
                  </a:cubicBezTo>
                  <a:cubicBezTo>
                    <a:pt x="1348" y="3421"/>
                    <a:pt x="1300" y="3470"/>
                    <a:pt x="1218" y="3496"/>
                  </a:cubicBezTo>
                  <a:cubicBezTo>
                    <a:pt x="1125" y="3526"/>
                    <a:pt x="1027" y="3527"/>
                    <a:pt x="931" y="3523"/>
                  </a:cubicBezTo>
                  <a:cubicBezTo>
                    <a:pt x="836" y="3520"/>
                    <a:pt x="739" y="3515"/>
                    <a:pt x="647" y="3493"/>
                  </a:cubicBezTo>
                  <a:cubicBezTo>
                    <a:pt x="602" y="3482"/>
                    <a:pt x="559" y="3466"/>
                    <a:pt x="517" y="3447"/>
                  </a:cubicBezTo>
                  <a:cubicBezTo>
                    <a:pt x="492" y="3435"/>
                    <a:pt x="469" y="3419"/>
                    <a:pt x="443" y="3412"/>
                  </a:cubicBezTo>
                  <a:cubicBezTo>
                    <a:pt x="488" y="3258"/>
                    <a:pt x="506" y="3069"/>
                    <a:pt x="454" y="2915"/>
                  </a:cubicBezTo>
                  <a:cubicBezTo>
                    <a:pt x="403" y="2768"/>
                    <a:pt x="291" y="2656"/>
                    <a:pt x="217" y="2523"/>
                  </a:cubicBezTo>
                  <a:cubicBezTo>
                    <a:pt x="58" y="2235"/>
                    <a:pt x="65" y="1902"/>
                    <a:pt x="68" y="1583"/>
                  </a:cubicBezTo>
                  <a:cubicBezTo>
                    <a:pt x="162" y="1642"/>
                    <a:pt x="294" y="1657"/>
                    <a:pt x="397" y="1673"/>
                  </a:cubicBezTo>
                  <a:cubicBezTo>
                    <a:pt x="543" y="1695"/>
                    <a:pt x="691" y="1701"/>
                    <a:pt x="838" y="1692"/>
                  </a:cubicBezTo>
                  <a:cubicBezTo>
                    <a:pt x="1126" y="1674"/>
                    <a:pt x="1409" y="1598"/>
                    <a:pt x="1665" y="1466"/>
                  </a:cubicBezTo>
                  <a:cubicBezTo>
                    <a:pt x="1683" y="1564"/>
                    <a:pt x="1659" y="1662"/>
                    <a:pt x="1648" y="1760"/>
                  </a:cubicBezTo>
                  <a:cubicBezTo>
                    <a:pt x="1638" y="1852"/>
                    <a:pt x="1647" y="1939"/>
                    <a:pt x="1688" y="2023"/>
                  </a:cubicBezTo>
                  <a:cubicBezTo>
                    <a:pt x="1714" y="2076"/>
                    <a:pt x="1749" y="2123"/>
                    <a:pt x="1782" y="2172"/>
                  </a:cubicBezTo>
                  <a:cubicBezTo>
                    <a:pt x="1793" y="2187"/>
                    <a:pt x="1804" y="2202"/>
                    <a:pt x="1811" y="2219"/>
                  </a:cubicBezTo>
                  <a:cubicBezTo>
                    <a:pt x="1835" y="2272"/>
                    <a:pt x="1799" y="2296"/>
                    <a:pt x="1758" y="2316"/>
                  </a:cubicBezTo>
                  <a:close/>
                  <a:moveTo>
                    <a:pt x="120" y="1498"/>
                  </a:moveTo>
                  <a:cubicBezTo>
                    <a:pt x="125" y="1522"/>
                    <a:pt x="129" y="1545"/>
                    <a:pt x="134" y="1569"/>
                  </a:cubicBezTo>
                  <a:cubicBezTo>
                    <a:pt x="111" y="1563"/>
                    <a:pt x="89" y="1555"/>
                    <a:pt x="68" y="1545"/>
                  </a:cubicBezTo>
                  <a:cubicBezTo>
                    <a:pt x="68" y="1543"/>
                    <a:pt x="68" y="1541"/>
                    <a:pt x="68" y="1539"/>
                  </a:cubicBezTo>
                  <a:cubicBezTo>
                    <a:pt x="68" y="1536"/>
                    <a:pt x="67" y="1534"/>
                    <a:pt x="67" y="1531"/>
                  </a:cubicBezTo>
                  <a:cubicBezTo>
                    <a:pt x="84" y="1520"/>
                    <a:pt x="102" y="1509"/>
                    <a:pt x="120" y="1498"/>
                  </a:cubicBezTo>
                  <a:close/>
                  <a:moveTo>
                    <a:pt x="340" y="1403"/>
                  </a:moveTo>
                  <a:cubicBezTo>
                    <a:pt x="341" y="1436"/>
                    <a:pt x="345" y="1470"/>
                    <a:pt x="350" y="1503"/>
                  </a:cubicBezTo>
                  <a:cubicBezTo>
                    <a:pt x="338" y="1479"/>
                    <a:pt x="327" y="1454"/>
                    <a:pt x="318" y="1428"/>
                  </a:cubicBezTo>
                  <a:cubicBezTo>
                    <a:pt x="312" y="1412"/>
                    <a:pt x="284" y="1413"/>
                    <a:pt x="285" y="1433"/>
                  </a:cubicBezTo>
                  <a:cubicBezTo>
                    <a:pt x="288" y="1473"/>
                    <a:pt x="290" y="1514"/>
                    <a:pt x="292" y="1555"/>
                  </a:cubicBezTo>
                  <a:cubicBezTo>
                    <a:pt x="272" y="1517"/>
                    <a:pt x="251" y="1479"/>
                    <a:pt x="232" y="1441"/>
                  </a:cubicBezTo>
                  <a:cubicBezTo>
                    <a:pt x="247" y="1434"/>
                    <a:pt x="263" y="1428"/>
                    <a:pt x="279" y="1422"/>
                  </a:cubicBezTo>
                  <a:cubicBezTo>
                    <a:pt x="299" y="1414"/>
                    <a:pt x="320" y="1408"/>
                    <a:pt x="340" y="1403"/>
                  </a:cubicBezTo>
                  <a:close/>
                  <a:moveTo>
                    <a:pt x="409" y="1387"/>
                  </a:moveTo>
                  <a:cubicBezTo>
                    <a:pt x="409" y="1396"/>
                    <a:pt x="409" y="1405"/>
                    <a:pt x="409" y="1414"/>
                  </a:cubicBezTo>
                  <a:cubicBezTo>
                    <a:pt x="405" y="1406"/>
                    <a:pt x="402" y="1398"/>
                    <a:pt x="398" y="1390"/>
                  </a:cubicBezTo>
                  <a:cubicBezTo>
                    <a:pt x="401" y="1389"/>
                    <a:pt x="405" y="1388"/>
                    <a:pt x="409" y="1387"/>
                  </a:cubicBezTo>
                  <a:close/>
                  <a:moveTo>
                    <a:pt x="468" y="1377"/>
                  </a:moveTo>
                  <a:cubicBezTo>
                    <a:pt x="467" y="1394"/>
                    <a:pt x="467" y="1411"/>
                    <a:pt x="468" y="1427"/>
                  </a:cubicBezTo>
                  <a:cubicBezTo>
                    <a:pt x="464" y="1411"/>
                    <a:pt x="459" y="1395"/>
                    <a:pt x="455" y="1379"/>
                  </a:cubicBezTo>
                  <a:cubicBezTo>
                    <a:pt x="459" y="1378"/>
                    <a:pt x="463" y="1378"/>
                    <a:pt x="468" y="1377"/>
                  </a:cubicBezTo>
                  <a:close/>
                  <a:moveTo>
                    <a:pt x="601" y="1313"/>
                  </a:moveTo>
                  <a:cubicBezTo>
                    <a:pt x="605" y="1311"/>
                    <a:pt x="606" y="1308"/>
                    <a:pt x="607" y="1304"/>
                  </a:cubicBezTo>
                  <a:cubicBezTo>
                    <a:pt x="629" y="1328"/>
                    <a:pt x="659" y="1345"/>
                    <a:pt x="693" y="1355"/>
                  </a:cubicBezTo>
                  <a:cubicBezTo>
                    <a:pt x="749" y="1371"/>
                    <a:pt x="828" y="1381"/>
                    <a:pt x="891" y="1367"/>
                  </a:cubicBezTo>
                  <a:cubicBezTo>
                    <a:pt x="891" y="1368"/>
                    <a:pt x="892" y="1370"/>
                    <a:pt x="893" y="1371"/>
                  </a:cubicBezTo>
                  <a:cubicBezTo>
                    <a:pt x="885" y="1375"/>
                    <a:pt x="878" y="1383"/>
                    <a:pt x="880" y="1395"/>
                  </a:cubicBezTo>
                  <a:cubicBezTo>
                    <a:pt x="889" y="1455"/>
                    <a:pt x="733" y="1433"/>
                    <a:pt x="710" y="1430"/>
                  </a:cubicBezTo>
                  <a:cubicBezTo>
                    <a:pt x="686" y="1427"/>
                    <a:pt x="663" y="1424"/>
                    <a:pt x="641" y="1416"/>
                  </a:cubicBezTo>
                  <a:cubicBezTo>
                    <a:pt x="612" y="1407"/>
                    <a:pt x="523" y="1348"/>
                    <a:pt x="601" y="1313"/>
                  </a:cubicBezTo>
                  <a:close/>
                  <a:moveTo>
                    <a:pt x="651" y="1151"/>
                  </a:moveTo>
                  <a:cubicBezTo>
                    <a:pt x="653" y="1152"/>
                    <a:pt x="654" y="1154"/>
                    <a:pt x="655" y="1155"/>
                  </a:cubicBezTo>
                  <a:cubicBezTo>
                    <a:pt x="718" y="1217"/>
                    <a:pt x="849" y="1243"/>
                    <a:pt x="935" y="1231"/>
                  </a:cubicBezTo>
                  <a:cubicBezTo>
                    <a:pt x="940" y="1230"/>
                    <a:pt x="946" y="1228"/>
                    <a:pt x="952" y="1227"/>
                  </a:cubicBezTo>
                  <a:cubicBezTo>
                    <a:pt x="952" y="1227"/>
                    <a:pt x="952" y="1228"/>
                    <a:pt x="952" y="1228"/>
                  </a:cubicBezTo>
                  <a:cubicBezTo>
                    <a:pt x="984" y="1349"/>
                    <a:pt x="792" y="1332"/>
                    <a:pt x="723" y="1318"/>
                  </a:cubicBezTo>
                  <a:cubicBezTo>
                    <a:pt x="682" y="1309"/>
                    <a:pt x="639" y="1291"/>
                    <a:pt x="623" y="1250"/>
                  </a:cubicBezTo>
                  <a:cubicBezTo>
                    <a:pt x="608" y="1213"/>
                    <a:pt x="617" y="1172"/>
                    <a:pt x="651" y="1151"/>
                  </a:cubicBezTo>
                  <a:close/>
                  <a:moveTo>
                    <a:pt x="660" y="850"/>
                  </a:moveTo>
                  <a:cubicBezTo>
                    <a:pt x="661" y="844"/>
                    <a:pt x="659" y="837"/>
                    <a:pt x="652" y="831"/>
                  </a:cubicBezTo>
                  <a:cubicBezTo>
                    <a:pt x="499" y="717"/>
                    <a:pt x="518" y="473"/>
                    <a:pt x="615" y="329"/>
                  </a:cubicBezTo>
                  <a:cubicBezTo>
                    <a:pt x="722" y="172"/>
                    <a:pt x="932" y="105"/>
                    <a:pt x="1113" y="159"/>
                  </a:cubicBezTo>
                  <a:cubicBezTo>
                    <a:pt x="1284" y="209"/>
                    <a:pt x="1423" y="361"/>
                    <a:pt x="1456" y="537"/>
                  </a:cubicBezTo>
                  <a:cubicBezTo>
                    <a:pt x="1477" y="645"/>
                    <a:pt x="1447" y="751"/>
                    <a:pt x="1368" y="829"/>
                  </a:cubicBezTo>
                  <a:cubicBezTo>
                    <a:pt x="1293" y="904"/>
                    <a:pt x="1201" y="931"/>
                    <a:pt x="1099" y="947"/>
                  </a:cubicBezTo>
                  <a:cubicBezTo>
                    <a:pt x="1088" y="949"/>
                    <a:pt x="1082" y="957"/>
                    <a:pt x="1081" y="966"/>
                  </a:cubicBezTo>
                  <a:cubicBezTo>
                    <a:pt x="1060" y="975"/>
                    <a:pt x="1039" y="992"/>
                    <a:pt x="1029" y="1002"/>
                  </a:cubicBezTo>
                  <a:cubicBezTo>
                    <a:pt x="1010" y="1024"/>
                    <a:pt x="982" y="1068"/>
                    <a:pt x="990" y="1101"/>
                  </a:cubicBezTo>
                  <a:cubicBezTo>
                    <a:pt x="970" y="1090"/>
                    <a:pt x="948" y="1079"/>
                    <a:pt x="924" y="1068"/>
                  </a:cubicBezTo>
                  <a:cubicBezTo>
                    <a:pt x="927" y="1066"/>
                    <a:pt x="928" y="1064"/>
                    <a:pt x="930" y="1061"/>
                  </a:cubicBezTo>
                  <a:cubicBezTo>
                    <a:pt x="959" y="985"/>
                    <a:pt x="995" y="913"/>
                    <a:pt x="1042" y="847"/>
                  </a:cubicBezTo>
                  <a:cubicBezTo>
                    <a:pt x="1060" y="822"/>
                    <a:pt x="1080" y="800"/>
                    <a:pt x="1100" y="779"/>
                  </a:cubicBezTo>
                  <a:cubicBezTo>
                    <a:pt x="1150" y="803"/>
                    <a:pt x="1257" y="828"/>
                    <a:pt x="1242" y="744"/>
                  </a:cubicBezTo>
                  <a:cubicBezTo>
                    <a:pt x="1237" y="718"/>
                    <a:pt x="1199" y="726"/>
                    <a:pt x="1198" y="750"/>
                  </a:cubicBezTo>
                  <a:cubicBezTo>
                    <a:pt x="1196" y="768"/>
                    <a:pt x="1170" y="760"/>
                    <a:pt x="1138" y="743"/>
                  </a:cubicBezTo>
                  <a:cubicBezTo>
                    <a:pt x="1162" y="720"/>
                    <a:pt x="1186" y="698"/>
                    <a:pt x="1210" y="674"/>
                  </a:cubicBezTo>
                  <a:cubicBezTo>
                    <a:pt x="1225" y="658"/>
                    <a:pt x="1205" y="630"/>
                    <a:pt x="1185" y="642"/>
                  </a:cubicBezTo>
                  <a:cubicBezTo>
                    <a:pt x="1153" y="662"/>
                    <a:pt x="1123" y="687"/>
                    <a:pt x="1095" y="716"/>
                  </a:cubicBezTo>
                  <a:cubicBezTo>
                    <a:pt x="1067" y="697"/>
                    <a:pt x="1043" y="679"/>
                    <a:pt x="1039" y="676"/>
                  </a:cubicBezTo>
                  <a:cubicBezTo>
                    <a:pt x="1008" y="645"/>
                    <a:pt x="979" y="615"/>
                    <a:pt x="935" y="605"/>
                  </a:cubicBezTo>
                  <a:cubicBezTo>
                    <a:pt x="911" y="599"/>
                    <a:pt x="886" y="601"/>
                    <a:pt x="863" y="607"/>
                  </a:cubicBezTo>
                  <a:cubicBezTo>
                    <a:pt x="858" y="566"/>
                    <a:pt x="849" y="527"/>
                    <a:pt x="835" y="491"/>
                  </a:cubicBezTo>
                  <a:cubicBezTo>
                    <a:pt x="827" y="473"/>
                    <a:pt x="796" y="473"/>
                    <a:pt x="797" y="497"/>
                  </a:cubicBezTo>
                  <a:cubicBezTo>
                    <a:pt x="800" y="540"/>
                    <a:pt x="807" y="584"/>
                    <a:pt x="813" y="627"/>
                  </a:cubicBezTo>
                  <a:cubicBezTo>
                    <a:pt x="774" y="649"/>
                    <a:pt x="738" y="680"/>
                    <a:pt x="709" y="709"/>
                  </a:cubicBezTo>
                  <a:cubicBezTo>
                    <a:pt x="697" y="721"/>
                    <a:pt x="715" y="738"/>
                    <a:pt x="727" y="727"/>
                  </a:cubicBezTo>
                  <a:cubicBezTo>
                    <a:pt x="754" y="706"/>
                    <a:pt x="785" y="681"/>
                    <a:pt x="819" y="664"/>
                  </a:cubicBezTo>
                  <a:cubicBezTo>
                    <a:pt x="823" y="695"/>
                    <a:pt x="827" y="726"/>
                    <a:pt x="828" y="758"/>
                  </a:cubicBezTo>
                  <a:cubicBezTo>
                    <a:pt x="830" y="848"/>
                    <a:pt x="821" y="936"/>
                    <a:pt x="807" y="1025"/>
                  </a:cubicBezTo>
                  <a:cubicBezTo>
                    <a:pt x="772" y="1017"/>
                    <a:pt x="738" y="1012"/>
                    <a:pt x="705" y="1015"/>
                  </a:cubicBezTo>
                  <a:cubicBezTo>
                    <a:pt x="705" y="1014"/>
                    <a:pt x="706" y="1013"/>
                    <a:pt x="706" y="1012"/>
                  </a:cubicBezTo>
                  <a:cubicBezTo>
                    <a:pt x="721" y="959"/>
                    <a:pt x="696" y="891"/>
                    <a:pt x="660" y="850"/>
                  </a:cubicBezTo>
                  <a:close/>
                  <a:moveTo>
                    <a:pt x="867" y="645"/>
                  </a:moveTo>
                  <a:cubicBezTo>
                    <a:pt x="897" y="638"/>
                    <a:pt x="928" y="641"/>
                    <a:pt x="958" y="660"/>
                  </a:cubicBezTo>
                  <a:cubicBezTo>
                    <a:pt x="997" y="685"/>
                    <a:pt x="1025" y="724"/>
                    <a:pt x="1061" y="753"/>
                  </a:cubicBezTo>
                  <a:cubicBezTo>
                    <a:pt x="987" y="842"/>
                    <a:pt x="932" y="955"/>
                    <a:pt x="902" y="1054"/>
                  </a:cubicBezTo>
                  <a:cubicBezTo>
                    <a:pt x="902" y="1055"/>
                    <a:pt x="901" y="1056"/>
                    <a:pt x="901" y="1058"/>
                  </a:cubicBezTo>
                  <a:cubicBezTo>
                    <a:pt x="881" y="1049"/>
                    <a:pt x="860" y="1041"/>
                    <a:pt x="839" y="1034"/>
                  </a:cubicBezTo>
                  <a:cubicBezTo>
                    <a:pt x="860" y="948"/>
                    <a:pt x="870" y="858"/>
                    <a:pt x="870" y="770"/>
                  </a:cubicBezTo>
                  <a:cubicBezTo>
                    <a:pt x="870" y="731"/>
                    <a:pt x="870" y="688"/>
                    <a:pt x="867" y="645"/>
                  </a:cubicBezTo>
                  <a:close/>
                  <a:moveTo>
                    <a:pt x="875" y="1190"/>
                  </a:moveTo>
                  <a:cubicBezTo>
                    <a:pt x="820" y="1186"/>
                    <a:pt x="723" y="1171"/>
                    <a:pt x="686" y="1124"/>
                  </a:cubicBezTo>
                  <a:cubicBezTo>
                    <a:pt x="658" y="1107"/>
                    <a:pt x="663" y="1084"/>
                    <a:pt x="700" y="1057"/>
                  </a:cubicBezTo>
                  <a:cubicBezTo>
                    <a:pt x="718" y="1057"/>
                    <a:pt x="737" y="1059"/>
                    <a:pt x="755" y="1062"/>
                  </a:cubicBezTo>
                  <a:cubicBezTo>
                    <a:pt x="781" y="1066"/>
                    <a:pt x="806" y="1071"/>
                    <a:pt x="830" y="1077"/>
                  </a:cubicBezTo>
                  <a:cubicBezTo>
                    <a:pt x="883" y="1090"/>
                    <a:pt x="935" y="1105"/>
                    <a:pt x="985" y="1125"/>
                  </a:cubicBezTo>
                  <a:cubicBezTo>
                    <a:pt x="992" y="1128"/>
                    <a:pt x="997" y="1124"/>
                    <a:pt x="999" y="1119"/>
                  </a:cubicBezTo>
                  <a:cubicBezTo>
                    <a:pt x="1000" y="1120"/>
                    <a:pt x="1000" y="1120"/>
                    <a:pt x="1001" y="1121"/>
                  </a:cubicBezTo>
                  <a:cubicBezTo>
                    <a:pt x="1001" y="1122"/>
                    <a:pt x="1002" y="1122"/>
                    <a:pt x="1003" y="1123"/>
                  </a:cubicBezTo>
                  <a:cubicBezTo>
                    <a:pt x="992" y="1180"/>
                    <a:pt x="935" y="1195"/>
                    <a:pt x="875" y="1190"/>
                  </a:cubicBezTo>
                  <a:close/>
                  <a:moveTo>
                    <a:pt x="986" y="1365"/>
                  </a:moveTo>
                  <a:cubicBezTo>
                    <a:pt x="991" y="1389"/>
                    <a:pt x="995" y="1412"/>
                    <a:pt x="999" y="1436"/>
                  </a:cubicBezTo>
                  <a:cubicBezTo>
                    <a:pt x="991" y="1422"/>
                    <a:pt x="982" y="1408"/>
                    <a:pt x="974" y="1393"/>
                  </a:cubicBezTo>
                  <a:cubicBezTo>
                    <a:pt x="964" y="1377"/>
                    <a:pt x="934" y="1383"/>
                    <a:pt x="936" y="1404"/>
                  </a:cubicBezTo>
                  <a:cubicBezTo>
                    <a:pt x="939" y="1441"/>
                    <a:pt x="943" y="1479"/>
                    <a:pt x="947" y="1516"/>
                  </a:cubicBezTo>
                  <a:cubicBezTo>
                    <a:pt x="934" y="1493"/>
                    <a:pt x="920" y="1470"/>
                    <a:pt x="907" y="1447"/>
                  </a:cubicBezTo>
                  <a:cubicBezTo>
                    <a:pt x="921" y="1433"/>
                    <a:pt x="927" y="1413"/>
                    <a:pt x="919" y="1384"/>
                  </a:cubicBezTo>
                  <a:cubicBezTo>
                    <a:pt x="917" y="1379"/>
                    <a:pt x="915" y="1375"/>
                    <a:pt x="911" y="1373"/>
                  </a:cubicBezTo>
                  <a:cubicBezTo>
                    <a:pt x="936" y="1370"/>
                    <a:pt x="961" y="1367"/>
                    <a:pt x="986" y="1365"/>
                  </a:cubicBezTo>
                  <a:close/>
                  <a:moveTo>
                    <a:pt x="1205" y="1351"/>
                  </a:moveTo>
                  <a:cubicBezTo>
                    <a:pt x="1202" y="1355"/>
                    <a:pt x="1200" y="1360"/>
                    <a:pt x="1201" y="1366"/>
                  </a:cubicBezTo>
                  <a:cubicBezTo>
                    <a:pt x="1204" y="1390"/>
                    <a:pt x="1207" y="1414"/>
                    <a:pt x="1210" y="1439"/>
                  </a:cubicBezTo>
                  <a:cubicBezTo>
                    <a:pt x="1190" y="1410"/>
                    <a:pt x="1170" y="1381"/>
                    <a:pt x="1149" y="1352"/>
                  </a:cubicBezTo>
                  <a:cubicBezTo>
                    <a:pt x="1168" y="1351"/>
                    <a:pt x="1186" y="1351"/>
                    <a:pt x="1205" y="1351"/>
                  </a:cubicBezTo>
                  <a:close/>
                  <a:moveTo>
                    <a:pt x="1299" y="1355"/>
                  </a:moveTo>
                  <a:cubicBezTo>
                    <a:pt x="1294" y="1360"/>
                    <a:pt x="1292" y="1367"/>
                    <a:pt x="1293" y="1375"/>
                  </a:cubicBezTo>
                  <a:cubicBezTo>
                    <a:pt x="1296" y="1395"/>
                    <a:pt x="1299" y="1415"/>
                    <a:pt x="1302" y="1436"/>
                  </a:cubicBezTo>
                  <a:cubicBezTo>
                    <a:pt x="1281" y="1410"/>
                    <a:pt x="1262" y="1383"/>
                    <a:pt x="1245" y="1354"/>
                  </a:cubicBezTo>
                  <a:cubicBezTo>
                    <a:pt x="1245" y="1353"/>
                    <a:pt x="1244" y="1352"/>
                    <a:pt x="1244" y="1351"/>
                  </a:cubicBezTo>
                  <a:cubicBezTo>
                    <a:pt x="1250" y="1352"/>
                    <a:pt x="1257" y="1352"/>
                    <a:pt x="1263" y="1352"/>
                  </a:cubicBezTo>
                  <a:cubicBezTo>
                    <a:pt x="1275" y="1353"/>
                    <a:pt x="1287" y="1354"/>
                    <a:pt x="1299" y="1355"/>
                  </a:cubicBezTo>
                  <a:close/>
                  <a:moveTo>
                    <a:pt x="1467" y="1379"/>
                  </a:moveTo>
                  <a:cubicBezTo>
                    <a:pt x="1463" y="1382"/>
                    <a:pt x="1461" y="1385"/>
                    <a:pt x="1459" y="1389"/>
                  </a:cubicBezTo>
                  <a:cubicBezTo>
                    <a:pt x="1456" y="1384"/>
                    <a:pt x="1454" y="1380"/>
                    <a:pt x="1452" y="1376"/>
                  </a:cubicBezTo>
                  <a:cubicBezTo>
                    <a:pt x="1455" y="1377"/>
                    <a:pt x="1457" y="1377"/>
                    <a:pt x="1460" y="1378"/>
                  </a:cubicBezTo>
                  <a:cubicBezTo>
                    <a:pt x="1462" y="1378"/>
                    <a:pt x="1465" y="1379"/>
                    <a:pt x="1467" y="1379"/>
                  </a:cubicBezTo>
                  <a:close/>
                  <a:moveTo>
                    <a:pt x="1339" y="1359"/>
                  </a:moveTo>
                  <a:cubicBezTo>
                    <a:pt x="1353" y="1360"/>
                    <a:pt x="1366" y="1362"/>
                    <a:pt x="1379" y="1364"/>
                  </a:cubicBezTo>
                  <a:cubicBezTo>
                    <a:pt x="1379" y="1367"/>
                    <a:pt x="1379" y="1370"/>
                    <a:pt x="1380" y="1374"/>
                  </a:cubicBezTo>
                  <a:cubicBezTo>
                    <a:pt x="1386" y="1394"/>
                    <a:pt x="1390" y="1413"/>
                    <a:pt x="1392" y="1433"/>
                  </a:cubicBezTo>
                  <a:cubicBezTo>
                    <a:pt x="1371" y="1411"/>
                    <a:pt x="1354" y="1386"/>
                    <a:pt x="1339" y="1359"/>
                  </a:cubicBezTo>
                  <a:close/>
                  <a:moveTo>
                    <a:pt x="1101" y="1360"/>
                  </a:moveTo>
                  <a:cubicBezTo>
                    <a:pt x="1109" y="1396"/>
                    <a:pt x="1115" y="1431"/>
                    <a:pt x="1120" y="1466"/>
                  </a:cubicBezTo>
                  <a:cubicBezTo>
                    <a:pt x="1094" y="1430"/>
                    <a:pt x="1067" y="1394"/>
                    <a:pt x="1039" y="1359"/>
                  </a:cubicBezTo>
                  <a:cubicBezTo>
                    <a:pt x="1059" y="1357"/>
                    <a:pt x="1080" y="1356"/>
                    <a:pt x="1100" y="1355"/>
                  </a:cubicBezTo>
                  <a:cubicBezTo>
                    <a:pt x="1100" y="1356"/>
                    <a:pt x="1100" y="1358"/>
                    <a:pt x="1101" y="1360"/>
                  </a:cubicBezTo>
                  <a:close/>
                  <a:moveTo>
                    <a:pt x="794" y="1598"/>
                  </a:moveTo>
                  <a:cubicBezTo>
                    <a:pt x="802" y="1613"/>
                    <a:pt x="810" y="1628"/>
                    <a:pt x="818" y="1643"/>
                  </a:cubicBezTo>
                  <a:cubicBezTo>
                    <a:pt x="808" y="1643"/>
                    <a:pt x="799" y="1644"/>
                    <a:pt x="790" y="1644"/>
                  </a:cubicBezTo>
                  <a:cubicBezTo>
                    <a:pt x="791" y="1629"/>
                    <a:pt x="793" y="1613"/>
                    <a:pt x="794" y="1598"/>
                  </a:cubicBezTo>
                  <a:close/>
                  <a:moveTo>
                    <a:pt x="690" y="1646"/>
                  </a:moveTo>
                  <a:cubicBezTo>
                    <a:pt x="688" y="1611"/>
                    <a:pt x="686" y="1575"/>
                    <a:pt x="684" y="1540"/>
                  </a:cubicBezTo>
                  <a:cubicBezTo>
                    <a:pt x="702" y="1575"/>
                    <a:pt x="719" y="1610"/>
                    <a:pt x="735" y="1646"/>
                  </a:cubicBezTo>
                  <a:cubicBezTo>
                    <a:pt x="720" y="1646"/>
                    <a:pt x="705" y="1646"/>
                    <a:pt x="690" y="1646"/>
                  </a:cubicBezTo>
                  <a:close/>
                  <a:moveTo>
                    <a:pt x="640" y="1459"/>
                  </a:moveTo>
                  <a:cubicBezTo>
                    <a:pt x="641" y="1483"/>
                    <a:pt x="643" y="1508"/>
                    <a:pt x="644" y="1532"/>
                  </a:cubicBezTo>
                  <a:cubicBezTo>
                    <a:pt x="633" y="1504"/>
                    <a:pt x="622" y="1477"/>
                    <a:pt x="612" y="1449"/>
                  </a:cubicBezTo>
                  <a:cubicBezTo>
                    <a:pt x="621" y="1453"/>
                    <a:pt x="631" y="1456"/>
                    <a:pt x="640" y="1459"/>
                  </a:cubicBezTo>
                  <a:close/>
                  <a:moveTo>
                    <a:pt x="795" y="1478"/>
                  </a:moveTo>
                  <a:cubicBezTo>
                    <a:pt x="798" y="1496"/>
                    <a:pt x="801" y="1515"/>
                    <a:pt x="803" y="1534"/>
                  </a:cubicBezTo>
                  <a:cubicBezTo>
                    <a:pt x="800" y="1527"/>
                    <a:pt x="796" y="1520"/>
                    <a:pt x="792" y="1513"/>
                  </a:cubicBezTo>
                  <a:cubicBezTo>
                    <a:pt x="783" y="1496"/>
                    <a:pt x="755" y="1504"/>
                    <a:pt x="756" y="1523"/>
                  </a:cubicBezTo>
                  <a:cubicBezTo>
                    <a:pt x="757" y="1547"/>
                    <a:pt x="757" y="1571"/>
                    <a:pt x="755" y="1595"/>
                  </a:cubicBezTo>
                  <a:cubicBezTo>
                    <a:pt x="735" y="1552"/>
                    <a:pt x="713" y="1510"/>
                    <a:pt x="689" y="1469"/>
                  </a:cubicBezTo>
                  <a:cubicBezTo>
                    <a:pt x="719" y="1474"/>
                    <a:pt x="758" y="1478"/>
                    <a:pt x="795" y="1478"/>
                  </a:cubicBezTo>
                  <a:close/>
                  <a:moveTo>
                    <a:pt x="871" y="1467"/>
                  </a:moveTo>
                  <a:cubicBezTo>
                    <a:pt x="872" y="1482"/>
                    <a:pt x="873" y="1498"/>
                    <a:pt x="875" y="1513"/>
                  </a:cubicBezTo>
                  <a:cubicBezTo>
                    <a:pt x="865" y="1500"/>
                    <a:pt x="856" y="1487"/>
                    <a:pt x="846" y="1473"/>
                  </a:cubicBezTo>
                  <a:cubicBezTo>
                    <a:pt x="855" y="1472"/>
                    <a:pt x="863" y="1470"/>
                    <a:pt x="871" y="1467"/>
                  </a:cubicBezTo>
                  <a:close/>
                  <a:moveTo>
                    <a:pt x="601" y="1643"/>
                  </a:moveTo>
                  <a:cubicBezTo>
                    <a:pt x="600" y="1602"/>
                    <a:pt x="599" y="1561"/>
                    <a:pt x="597" y="1519"/>
                  </a:cubicBezTo>
                  <a:cubicBezTo>
                    <a:pt x="614" y="1561"/>
                    <a:pt x="630" y="1603"/>
                    <a:pt x="646" y="1645"/>
                  </a:cubicBezTo>
                  <a:cubicBezTo>
                    <a:pt x="631" y="1645"/>
                    <a:pt x="616" y="1644"/>
                    <a:pt x="601" y="1643"/>
                  </a:cubicBezTo>
                  <a:close/>
                  <a:moveTo>
                    <a:pt x="523" y="1638"/>
                  </a:moveTo>
                  <a:cubicBezTo>
                    <a:pt x="511" y="1563"/>
                    <a:pt x="504" y="1488"/>
                    <a:pt x="504" y="1413"/>
                  </a:cubicBezTo>
                  <a:cubicBezTo>
                    <a:pt x="534" y="1486"/>
                    <a:pt x="553" y="1562"/>
                    <a:pt x="562" y="1641"/>
                  </a:cubicBezTo>
                  <a:cubicBezTo>
                    <a:pt x="549" y="1640"/>
                    <a:pt x="536" y="1639"/>
                    <a:pt x="523" y="1638"/>
                  </a:cubicBezTo>
                  <a:close/>
                  <a:moveTo>
                    <a:pt x="408" y="1611"/>
                  </a:moveTo>
                  <a:cubicBezTo>
                    <a:pt x="392" y="1552"/>
                    <a:pt x="382" y="1492"/>
                    <a:pt x="378" y="1432"/>
                  </a:cubicBezTo>
                  <a:cubicBezTo>
                    <a:pt x="401" y="1486"/>
                    <a:pt x="416" y="1542"/>
                    <a:pt x="423" y="1601"/>
                  </a:cubicBezTo>
                  <a:cubicBezTo>
                    <a:pt x="424" y="1603"/>
                    <a:pt x="424" y="1606"/>
                    <a:pt x="424" y="1608"/>
                  </a:cubicBezTo>
                  <a:cubicBezTo>
                    <a:pt x="427" y="1629"/>
                    <a:pt x="464" y="1624"/>
                    <a:pt x="461" y="1603"/>
                  </a:cubicBezTo>
                  <a:cubicBezTo>
                    <a:pt x="461" y="1602"/>
                    <a:pt x="460" y="1600"/>
                    <a:pt x="460" y="1598"/>
                  </a:cubicBezTo>
                  <a:cubicBezTo>
                    <a:pt x="460" y="1598"/>
                    <a:pt x="460" y="1598"/>
                    <a:pt x="460" y="1598"/>
                  </a:cubicBezTo>
                  <a:cubicBezTo>
                    <a:pt x="456" y="1565"/>
                    <a:pt x="452" y="1531"/>
                    <a:pt x="449" y="1497"/>
                  </a:cubicBezTo>
                  <a:cubicBezTo>
                    <a:pt x="460" y="1542"/>
                    <a:pt x="471" y="1588"/>
                    <a:pt x="482" y="1634"/>
                  </a:cubicBezTo>
                  <a:cubicBezTo>
                    <a:pt x="470" y="1633"/>
                    <a:pt x="459" y="1631"/>
                    <a:pt x="447" y="1630"/>
                  </a:cubicBezTo>
                  <a:cubicBezTo>
                    <a:pt x="433" y="1628"/>
                    <a:pt x="420" y="1626"/>
                    <a:pt x="406" y="1624"/>
                  </a:cubicBezTo>
                  <a:cubicBezTo>
                    <a:pt x="409" y="1621"/>
                    <a:pt x="410" y="1616"/>
                    <a:pt x="408" y="1611"/>
                  </a:cubicBezTo>
                  <a:close/>
                  <a:moveTo>
                    <a:pt x="329" y="1612"/>
                  </a:moveTo>
                  <a:cubicBezTo>
                    <a:pt x="328" y="1585"/>
                    <a:pt x="326" y="1557"/>
                    <a:pt x="324" y="1530"/>
                  </a:cubicBezTo>
                  <a:cubicBezTo>
                    <a:pt x="339" y="1561"/>
                    <a:pt x="355" y="1590"/>
                    <a:pt x="374" y="1619"/>
                  </a:cubicBezTo>
                  <a:cubicBezTo>
                    <a:pt x="359" y="1617"/>
                    <a:pt x="344" y="1615"/>
                    <a:pt x="329" y="1612"/>
                  </a:cubicBezTo>
                  <a:close/>
                  <a:moveTo>
                    <a:pt x="212" y="1576"/>
                  </a:moveTo>
                  <a:cubicBezTo>
                    <a:pt x="221" y="1586"/>
                    <a:pt x="241" y="1578"/>
                    <a:pt x="240" y="1564"/>
                  </a:cubicBezTo>
                  <a:cubicBezTo>
                    <a:pt x="238" y="1549"/>
                    <a:pt x="237" y="1533"/>
                    <a:pt x="236" y="1517"/>
                  </a:cubicBezTo>
                  <a:cubicBezTo>
                    <a:pt x="251" y="1546"/>
                    <a:pt x="266" y="1574"/>
                    <a:pt x="280" y="1603"/>
                  </a:cubicBezTo>
                  <a:cubicBezTo>
                    <a:pt x="266" y="1600"/>
                    <a:pt x="252" y="1597"/>
                    <a:pt x="238" y="1594"/>
                  </a:cubicBezTo>
                  <a:cubicBezTo>
                    <a:pt x="211" y="1588"/>
                    <a:pt x="182" y="1582"/>
                    <a:pt x="153" y="1575"/>
                  </a:cubicBezTo>
                  <a:cubicBezTo>
                    <a:pt x="155" y="1572"/>
                    <a:pt x="156" y="1569"/>
                    <a:pt x="156" y="1566"/>
                  </a:cubicBezTo>
                  <a:cubicBezTo>
                    <a:pt x="153" y="1544"/>
                    <a:pt x="150" y="1523"/>
                    <a:pt x="147" y="1501"/>
                  </a:cubicBezTo>
                  <a:cubicBezTo>
                    <a:pt x="169" y="1526"/>
                    <a:pt x="191" y="1551"/>
                    <a:pt x="212" y="1576"/>
                  </a:cubicBezTo>
                  <a:moveTo>
                    <a:pt x="204" y="1519"/>
                  </a:moveTo>
                  <a:cubicBezTo>
                    <a:pt x="191" y="1504"/>
                    <a:pt x="177" y="1489"/>
                    <a:pt x="163" y="1474"/>
                  </a:cubicBezTo>
                  <a:cubicBezTo>
                    <a:pt x="175" y="1467"/>
                    <a:pt x="187" y="1461"/>
                    <a:pt x="199" y="1455"/>
                  </a:cubicBezTo>
                  <a:cubicBezTo>
                    <a:pt x="201" y="1477"/>
                    <a:pt x="202" y="1498"/>
                    <a:pt x="204" y="1519"/>
                  </a:cubicBezTo>
                  <a:moveTo>
                    <a:pt x="1755" y="2034"/>
                  </a:moveTo>
                  <a:cubicBezTo>
                    <a:pt x="1697" y="1932"/>
                    <a:pt x="1692" y="1832"/>
                    <a:pt x="1706" y="1718"/>
                  </a:cubicBezTo>
                  <a:cubicBezTo>
                    <a:pt x="1717" y="1624"/>
                    <a:pt x="1730" y="1531"/>
                    <a:pt x="1697" y="1440"/>
                  </a:cubicBezTo>
                  <a:cubicBezTo>
                    <a:pt x="1700" y="1422"/>
                    <a:pt x="1681" y="1402"/>
                    <a:pt x="1660" y="1413"/>
                  </a:cubicBezTo>
                  <a:cubicBezTo>
                    <a:pt x="1410" y="1541"/>
                    <a:pt x="1138" y="1620"/>
                    <a:pt x="857" y="1640"/>
                  </a:cubicBezTo>
                  <a:cubicBezTo>
                    <a:pt x="858" y="1638"/>
                    <a:pt x="858" y="1636"/>
                    <a:pt x="857" y="1634"/>
                  </a:cubicBezTo>
                  <a:cubicBezTo>
                    <a:pt x="853" y="1602"/>
                    <a:pt x="848" y="1569"/>
                    <a:pt x="843" y="1537"/>
                  </a:cubicBezTo>
                  <a:cubicBezTo>
                    <a:pt x="857" y="1555"/>
                    <a:pt x="870" y="1574"/>
                    <a:pt x="883" y="1592"/>
                  </a:cubicBezTo>
                  <a:cubicBezTo>
                    <a:pt x="894" y="1606"/>
                    <a:pt x="922" y="1604"/>
                    <a:pt x="921" y="1582"/>
                  </a:cubicBezTo>
                  <a:cubicBezTo>
                    <a:pt x="919" y="1569"/>
                    <a:pt x="918" y="1556"/>
                    <a:pt x="917" y="1543"/>
                  </a:cubicBezTo>
                  <a:cubicBezTo>
                    <a:pt x="931" y="1567"/>
                    <a:pt x="945" y="1592"/>
                    <a:pt x="959" y="1617"/>
                  </a:cubicBezTo>
                  <a:cubicBezTo>
                    <a:pt x="969" y="1633"/>
                    <a:pt x="999" y="1627"/>
                    <a:pt x="997" y="1607"/>
                  </a:cubicBezTo>
                  <a:cubicBezTo>
                    <a:pt x="993" y="1570"/>
                    <a:pt x="990" y="1534"/>
                    <a:pt x="986" y="1497"/>
                  </a:cubicBezTo>
                  <a:cubicBezTo>
                    <a:pt x="999" y="1519"/>
                    <a:pt x="1011" y="1541"/>
                    <a:pt x="1024" y="1563"/>
                  </a:cubicBezTo>
                  <a:cubicBezTo>
                    <a:pt x="1036" y="1585"/>
                    <a:pt x="1067" y="1569"/>
                    <a:pt x="1063" y="1546"/>
                  </a:cubicBezTo>
                  <a:cubicBezTo>
                    <a:pt x="1057" y="1510"/>
                    <a:pt x="1050" y="1473"/>
                    <a:pt x="1044" y="1437"/>
                  </a:cubicBezTo>
                  <a:cubicBezTo>
                    <a:pt x="1075" y="1478"/>
                    <a:pt x="1104" y="1521"/>
                    <a:pt x="1132" y="1565"/>
                  </a:cubicBezTo>
                  <a:cubicBezTo>
                    <a:pt x="1143" y="1583"/>
                    <a:pt x="1175" y="1577"/>
                    <a:pt x="1174" y="1554"/>
                  </a:cubicBezTo>
                  <a:cubicBezTo>
                    <a:pt x="1172" y="1521"/>
                    <a:pt x="1169" y="1488"/>
                    <a:pt x="1164" y="1456"/>
                  </a:cubicBezTo>
                  <a:cubicBezTo>
                    <a:pt x="1185" y="1485"/>
                    <a:pt x="1205" y="1515"/>
                    <a:pt x="1225" y="1544"/>
                  </a:cubicBezTo>
                  <a:cubicBezTo>
                    <a:pt x="1237" y="1561"/>
                    <a:pt x="1273" y="1558"/>
                    <a:pt x="1270" y="1532"/>
                  </a:cubicBezTo>
                  <a:cubicBezTo>
                    <a:pt x="1267" y="1508"/>
                    <a:pt x="1264" y="1485"/>
                    <a:pt x="1261" y="1461"/>
                  </a:cubicBezTo>
                  <a:cubicBezTo>
                    <a:pt x="1279" y="1484"/>
                    <a:pt x="1298" y="1505"/>
                    <a:pt x="1320" y="1525"/>
                  </a:cubicBezTo>
                  <a:cubicBezTo>
                    <a:pt x="1338" y="1543"/>
                    <a:pt x="1363" y="1525"/>
                    <a:pt x="1360" y="1502"/>
                  </a:cubicBezTo>
                  <a:cubicBezTo>
                    <a:pt x="1358" y="1490"/>
                    <a:pt x="1357" y="1478"/>
                    <a:pt x="1355" y="1466"/>
                  </a:cubicBezTo>
                  <a:cubicBezTo>
                    <a:pt x="1368" y="1480"/>
                    <a:pt x="1382" y="1494"/>
                    <a:pt x="1398" y="1507"/>
                  </a:cubicBezTo>
                  <a:cubicBezTo>
                    <a:pt x="1415" y="1521"/>
                    <a:pt x="1437" y="1511"/>
                    <a:pt x="1440" y="1489"/>
                  </a:cubicBezTo>
                  <a:cubicBezTo>
                    <a:pt x="1442" y="1473"/>
                    <a:pt x="1443" y="1457"/>
                    <a:pt x="1442" y="1441"/>
                  </a:cubicBezTo>
                  <a:cubicBezTo>
                    <a:pt x="1457" y="1456"/>
                    <a:pt x="1475" y="1464"/>
                    <a:pt x="1498" y="1447"/>
                  </a:cubicBezTo>
                  <a:cubicBezTo>
                    <a:pt x="1501" y="1444"/>
                    <a:pt x="1504" y="1441"/>
                    <a:pt x="1506" y="1437"/>
                  </a:cubicBezTo>
                  <a:cubicBezTo>
                    <a:pt x="1514" y="1443"/>
                    <a:pt x="1520" y="1449"/>
                    <a:pt x="1525" y="1458"/>
                  </a:cubicBezTo>
                  <a:cubicBezTo>
                    <a:pt x="1545" y="1483"/>
                    <a:pt x="1580" y="1447"/>
                    <a:pt x="1560" y="1422"/>
                  </a:cubicBezTo>
                  <a:cubicBezTo>
                    <a:pt x="1553" y="1413"/>
                    <a:pt x="1545" y="1405"/>
                    <a:pt x="1537" y="1399"/>
                  </a:cubicBezTo>
                  <a:cubicBezTo>
                    <a:pt x="1565" y="1407"/>
                    <a:pt x="1592" y="1414"/>
                    <a:pt x="1620" y="1416"/>
                  </a:cubicBezTo>
                  <a:cubicBezTo>
                    <a:pt x="1639" y="1417"/>
                    <a:pt x="1644" y="1390"/>
                    <a:pt x="1629" y="1381"/>
                  </a:cubicBezTo>
                  <a:cubicBezTo>
                    <a:pt x="1582" y="1350"/>
                    <a:pt x="1517" y="1340"/>
                    <a:pt x="1462" y="1329"/>
                  </a:cubicBezTo>
                  <a:cubicBezTo>
                    <a:pt x="1400" y="1316"/>
                    <a:pt x="1337" y="1308"/>
                    <a:pt x="1275" y="1305"/>
                  </a:cubicBezTo>
                  <a:cubicBezTo>
                    <a:pt x="1171" y="1299"/>
                    <a:pt x="1064" y="1305"/>
                    <a:pt x="963" y="1331"/>
                  </a:cubicBezTo>
                  <a:cubicBezTo>
                    <a:pt x="995" y="1301"/>
                    <a:pt x="1009" y="1255"/>
                    <a:pt x="986" y="1214"/>
                  </a:cubicBezTo>
                  <a:cubicBezTo>
                    <a:pt x="985" y="1214"/>
                    <a:pt x="985" y="1213"/>
                    <a:pt x="985" y="1213"/>
                  </a:cubicBezTo>
                  <a:cubicBezTo>
                    <a:pt x="1029" y="1188"/>
                    <a:pt x="1063" y="1143"/>
                    <a:pt x="1037" y="1095"/>
                  </a:cubicBezTo>
                  <a:cubicBezTo>
                    <a:pt x="1038" y="1090"/>
                    <a:pt x="1039" y="1085"/>
                    <a:pt x="1040" y="1079"/>
                  </a:cubicBezTo>
                  <a:cubicBezTo>
                    <a:pt x="1045" y="1062"/>
                    <a:pt x="1054" y="1046"/>
                    <a:pt x="1066" y="1034"/>
                  </a:cubicBezTo>
                  <a:cubicBezTo>
                    <a:pt x="1078" y="1021"/>
                    <a:pt x="1092" y="1011"/>
                    <a:pt x="1108" y="1004"/>
                  </a:cubicBezTo>
                  <a:cubicBezTo>
                    <a:pt x="1112" y="1002"/>
                    <a:pt x="1116" y="1000"/>
                    <a:pt x="1120" y="999"/>
                  </a:cubicBezTo>
                  <a:cubicBezTo>
                    <a:pt x="1283" y="995"/>
                    <a:pt x="1446" y="879"/>
                    <a:pt x="1500" y="726"/>
                  </a:cubicBezTo>
                  <a:cubicBezTo>
                    <a:pt x="1558" y="557"/>
                    <a:pt x="1477" y="364"/>
                    <a:pt x="1355" y="244"/>
                  </a:cubicBezTo>
                  <a:cubicBezTo>
                    <a:pt x="1109" y="0"/>
                    <a:pt x="664" y="52"/>
                    <a:pt x="525" y="386"/>
                  </a:cubicBezTo>
                  <a:cubicBezTo>
                    <a:pt x="462" y="539"/>
                    <a:pt x="471" y="774"/>
                    <a:pt x="633" y="863"/>
                  </a:cubicBezTo>
                  <a:cubicBezTo>
                    <a:pt x="635" y="864"/>
                    <a:pt x="636" y="864"/>
                    <a:pt x="638" y="865"/>
                  </a:cubicBezTo>
                  <a:cubicBezTo>
                    <a:pt x="649" y="885"/>
                    <a:pt x="659" y="907"/>
                    <a:pt x="664" y="930"/>
                  </a:cubicBezTo>
                  <a:cubicBezTo>
                    <a:pt x="669" y="956"/>
                    <a:pt x="662" y="980"/>
                    <a:pt x="661" y="1006"/>
                  </a:cubicBezTo>
                  <a:cubicBezTo>
                    <a:pt x="660" y="1013"/>
                    <a:pt x="663" y="1018"/>
                    <a:pt x="667" y="1022"/>
                  </a:cubicBezTo>
                  <a:cubicBezTo>
                    <a:pt x="624" y="1039"/>
                    <a:pt x="617" y="1089"/>
                    <a:pt x="636" y="1128"/>
                  </a:cubicBezTo>
                  <a:cubicBezTo>
                    <a:pt x="591" y="1140"/>
                    <a:pt x="571" y="1186"/>
                    <a:pt x="575" y="1232"/>
                  </a:cubicBezTo>
                  <a:cubicBezTo>
                    <a:pt x="577" y="1254"/>
                    <a:pt x="584" y="1273"/>
                    <a:pt x="595" y="1290"/>
                  </a:cubicBezTo>
                  <a:cubicBezTo>
                    <a:pt x="594" y="1290"/>
                    <a:pt x="592" y="1290"/>
                    <a:pt x="591" y="1290"/>
                  </a:cubicBezTo>
                  <a:cubicBezTo>
                    <a:pt x="555" y="1300"/>
                    <a:pt x="537" y="1334"/>
                    <a:pt x="541" y="1371"/>
                  </a:cubicBezTo>
                  <a:cubicBezTo>
                    <a:pt x="542" y="1386"/>
                    <a:pt x="548" y="1398"/>
                    <a:pt x="555" y="1409"/>
                  </a:cubicBezTo>
                  <a:cubicBezTo>
                    <a:pt x="556" y="1422"/>
                    <a:pt x="556" y="1434"/>
                    <a:pt x="556" y="1447"/>
                  </a:cubicBezTo>
                  <a:cubicBezTo>
                    <a:pt x="547" y="1420"/>
                    <a:pt x="536" y="1394"/>
                    <a:pt x="524" y="1367"/>
                  </a:cubicBezTo>
                  <a:cubicBezTo>
                    <a:pt x="547" y="1363"/>
                    <a:pt x="540" y="1329"/>
                    <a:pt x="518" y="1328"/>
                  </a:cubicBezTo>
                  <a:cubicBezTo>
                    <a:pt x="514" y="1328"/>
                    <a:pt x="509" y="1328"/>
                    <a:pt x="505" y="1328"/>
                  </a:cubicBezTo>
                  <a:cubicBezTo>
                    <a:pt x="504" y="1327"/>
                    <a:pt x="504" y="1325"/>
                    <a:pt x="503" y="1324"/>
                  </a:cubicBezTo>
                  <a:cubicBezTo>
                    <a:pt x="495" y="1309"/>
                    <a:pt x="474" y="1315"/>
                    <a:pt x="470" y="1329"/>
                  </a:cubicBezTo>
                  <a:cubicBezTo>
                    <a:pt x="461" y="1329"/>
                    <a:pt x="452" y="1330"/>
                    <a:pt x="443" y="1331"/>
                  </a:cubicBezTo>
                  <a:cubicBezTo>
                    <a:pt x="443" y="1331"/>
                    <a:pt x="443" y="1330"/>
                    <a:pt x="443" y="1330"/>
                  </a:cubicBezTo>
                  <a:cubicBezTo>
                    <a:pt x="438" y="1311"/>
                    <a:pt x="410" y="1315"/>
                    <a:pt x="409" y="1334"/>
                  </a:cubicBezTo>
                  <a:cubicBezTo>
                    <a:pt x="409" y="1335"/>
                    <a:pt x="409" y="1335"/>
                    <a:pt x="409" y="1336"/>
                  </a:cubicBezTo>
                  <a:cubicBezTo>
                    <a:pt x="397" y="1338"/>
                    <a:pt x="385" y="1340"/>
                    <a:pt x="373" y="1343"/>
                  </a:cubicBezTo>
                  <a:cubicBezTo>
                    <a:pt x="373" y="1343"/>
                    <a:pt x="373" y="1343"/>
                    <a:pt x="373" y="1343"/>
                  </a:cubicBezTo>
                  <a:cubicBezTo>
                    <a:pt x="364" y="1327"/>
                    <a:pt x="340" y="1334"/>
                    <a:pt x="340" y="1352"/>
                  </a:cubicBezTo>
                  <a:cubicBezTo>
                    <a:pt x="268" y="1372"/>
                    <a:pt x="198" y="1404"/>
                    <a:pt x="135" y="1444"/>
                  </a:cubicBezTo>
                  <a:cubicBezTo>
                    <a:pt x="125" y="1435"/>
                    <a:pt x="110" y="1446"/>
                    <a:pt x="112" y="1459"/>
                  </a:cubicBezTo>
                  <a:cubicBezTo>
                    <a:pt x="87" y="1476"/>
                    <a:pt x="64" y="1495"/>
                    <a:pt x="42" y="1514"/>
                  </a:cubicBezTo>
                  <a:cubicBezTo>
                    <a:pt x="32" y="1514"/>
                    <a:pt x="23" y="1518"/>
                    <a:pt x="18" y="1527"/>
                  </a:cubicBezTo>
                  <a:cubicBezTo>
                    <a:pt x="16" y="1529"/>
                    <a:pt x="14" y="1533"/>
                    <a:pt x="15" y="1536"/>
                  </a:cubicBezTo>
                  <a:cubicBezTo>
                    <a:pt x="14" y="1537"/>
                    <a:pt x="14" y="1538"/>
                    <a:pt x="14" y="1539"/>
                  </a:cubicBezTo>
                  <a:cubicBezTo>
                    <a:pt x="0" y="1847"/>
                    <a:pt x="0" y="2178"/>
                    <a:pt x="126" y="2465"/>
                  </a:cubicBezTo>
                  <a:cubicBezTo>
                    <a:pt x="189" y="2609"/>
                    <a:pt x="299" y="2721"/>
                    <a:pt x="370" y="2860"/>
                  </a:cubicBezTo>
                  <a:cubicBezTo>
                    <a:pt x="463" y="3039"/>
                    <a:pt x="417" y="3218"/>
                    <a:pt x="405" y="3408"/>
                  </a:cubicBezTo>
                  <a:cubicBezTo>
                    <a:pt x="405" y="3414"/>
                    <a:pt x="407" y="3418"/>
                    <a:pt x="410" y="3421"/>
                  </a:cubicBezTo>
                  <a:cubicBezTo>
                    <a:pt x="410" y="3421"/>
                    <a:pt x="410" y="3421"/>
                    <a:pt x="410" y="3421"/>
                  </a:cubicBezTo>
                  <a:cubicBezTo>
                    <a:pt x="435" y="3495"/>
                    <a:pt x="563" y="3530"/>
                    <a:pt x="632" y="3547"/>
                  </a:cubicBezTo>
                  <a:cubicBezTo>
                    <a:pt x="740" y="3574"/>
                    <a:pt x="855" y="3580"/>
                    <a:pt x="966" y="3582"/>
                  </a:cubicBezTo>
                  <a:cubicBezTo>
                    <a:pt x="1070" y="3584"/>
                    <a:pt x="1176" y="3576"/>
                    <a:pt x="1272" y="3536"/>
                  </a:cubicBezTo>
                  <a:cubicBezTo>
                    <a:pt x="1345" y="3506"/>
                    <a:pt x="1431" y="3454"/>
                    <a:pt x="1460" y="3377"/>
                  </a:cubicBezTo>
                  <a:cubicBezTo>
                    <a:pt x="1466" y="3361"/>
                    <a:pt x="1453" y="3350"/>
                    <a:pt x="1439" y="3349"/>
                  </a:cubicBezTo>
                  <a:cubicBezTo>
                    <a:pt x="1441" y="3345"/>
                    <a:pt x="1439" y="3340"/>
                    <a:pt x="1436" y="3337"/>
                  </a:cubicBezTo>
                  <a:cubicBezTo>
                    <a:pt x="1445" y="3334"/>
                    <a:pt x="1452" y="3324"/>
                    <a:pt x="1449" y="3312"/>
                  </a:cubicBezTo>
                  <a:cubicBezTo>
                    <a:pt x="1427" y="3196"/>
                    <a:pt x="1355" y="3101"/>
                    <a:pt x="1384" y="2976"/>
                  </a:cubicBezTo>
                  <a:cubicBezTo>
                    <a:pt x="1395" y="2931"/>
                    <a:pt x="1419" y="2886"/>
                    <a:pt x="1454" y="2855"/>
                  </a:cubicBezTo>
                  <a:cubicBezTo>
                    <a:pt x="1494" y="2821"/>
                    <a:pt x="1539" y="2817"/>
                    <a:pt x="1589" y="2814"/>
                  </a:cubicBezTo>
                  <a:cubicBezTo>
                    <a:pt x="1652" y="2810"/>
                    <a:pt x="1722" y="2799"/>
                    <a:pt x="1737" y="2727"/>
                  </a:cubicBezTo>
                  <a:cubicBezTo>
                    <a:pt x="1757" y="2630"/>
                    <a:pt x="1711" y="2523"/>
                    <a:pt x="1733" y="2426"/>
                  </a:cubicBezTo>
                  <a:cubicBezTo>
                    <a:pt x="1751" y="2345"/>
                    <a:pt x="1865" y="2361"/>
                    <a:pt x="1876" y="2273"/>
                  </a:cubicBezTo>
                  <a:cubicBezTo>
                    <a:pt x="1887" y="2185"/>
                    <a:pt x="1795" y="2103"/>
                    <a:pt x="1755" y="20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0" name="Freeform 78">
              <a:extLst>
                <a:ext uri="{FF2B5EF4-FFF2-40B4-BE49-F238E27FC236}">
                  <a16:creationId xmlns:a16="http://schemas.microsoft.com/office/drawing/2014/main" id="{77B6CA3A-B52E-4C85-8C42-DFC4C4C217B4}"/>
                </a:ext>
              </a:extLst>
            </p:cNvPr>
            <p:cNvSpPr>
              <a:spLocks noEditPoints="1"/>
            </p:cNvSpPr>
            <p:nvPr/>
          </p:nvSpPr>
          <p:spPr bwMode="auto">
            <a:xfrm>
              <a:off x="4776788" y="5062538"/>
              <a:ext cx="198438" cy="122238"/>
            </a:xfrm>
            <a:custGeom>
              <a:avLst/>
              <a:gdLst>
                <a:gd name="T0" fmla="*/ 66 w 388"/>
                <a:gd name="T1" fmla="*/ 85 h 238"/>
                <a:gd name="T2" fmla="*/ 317 w 388"/>
                <a:gd name="T3" fmla="*/ 55 h 238"/>
                <a:gd name="T4" fmla="*/ 105 w 388"/>
                <a:gd name="T5" fmla="*/ 173 h 238"/>
                <a:gd name="T6" fmla="*/ 66 w 388"/>
                <a:gd name="T7" fmla="*/ 85 h 238"/>
                <a:gd name="T8" fmla="*/ 380 w 388"/>
                <a:gd name="T9" fmla="*/ 38 h 238"/>
                <a:gd name="T10" fmla="*/ 356 w 388"/>
                <a:gd name="T11" fmla="*/ 3 h 238"/>
                <a:gd name="T12" fmla="*/ 22 w 388"/>
                <a:gd name="T13" fmla="*/ 42 h 238"/>
                <a:gd name="T14" fmla="*/ 7 w 388"/>
                <a:gd name="T15" fmla="*/ 81 h 238"/>
                <a:gd name="T16" fmla="*/ 71 w 388"/>
                <a:gd name="T17" fmla="*/ 222 h 238"/>
                <a:gd name="T18" fmla="*/ 107 w 388"/>
                <a:gd name="T19" fmla="*/ 231 h 238"/>
                <a:gd name="T20" fmla="*/ 376 w 388"/>
                <a:gd name="T21" fmla="*/ 67 h 238"/>
                <a:gd name="T22" fmla="*/ 380 w 388"/>
                <a:gd name="T2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8" h="238">
                  <a:moveTo>
                    <a:pt x="66" y="85"/>
                  </a:moveTo>
                  <a:cubicBezTo>
                    <a:pt x="149" y="66"/>
                    <a:pt x="232" y="55"/>
                    <a:pt x="317" y="55"/>
                  </a:cubicBezTo>
                  <a:cubicBezTo>
                    <a:pt x="246" y="94"/>
                    <a:pt x="176" y="133"/>
                    <a:pt x="105" y="173"/>
                  </a:cubicBezTo>
                  <a:cubicBezTo>
                    <a:pt x="92" y="143"/>
                    <a:pt x="79" y="114"/>
                    <a:pt x="66" y="85"/>
                  </a:cubicBezTo>
                  <a:close/>
                  <a:moveTo>
                    <a:pt x="380" y="38"/>
                  </a:moveTo>
                  <a:cubicBezTo>
                    <a:pt x="384" y="23"/>
                    <a:pt x="376" y="4"/>
                    <a:pt x="356" y="3"/>
                  </a:cubicBezTo>
                  <a:cubicBezTo>
                    <a:pt x="243" y="0"/>
                    <a:pt x="132" y="13"/>
                    <a:pt x="22" y="42"/>
                  </a:cubicBezTo>
                  <a:cubicBezTo>
                    <a:pt x="5" y="47"/>
                    <a:pt x="0" y="66"/>
                    <a:pt x="7" y="81"/>
                  </a:cubicBezTo>
                  <a:cubicBezTo>
                    <a:pt x="28" y="128"/>
                    <a:pt x="49" y="175"/>
                    <a:pt x="71" y="222"/>
                  </a:cubicBezTo>
                  <a:cubicBezTo>
                    <a:pt x="77" y="234"/>
                    <a:pt x="95" y="238"/>
                    <a:pt x="107" y="231"/>
                  </a:cubicBezTo>
                  <a:cubicBezTo>
                    <a:pt x="196" y="177"/>
                    <a:pt x="287" y="123"/>
                    <a:pt x="376" y="67"/>
                  </a:cubicBezTo>
                  <a:cubicBezTo>
                    <a:pt x="388" y="60"/>
                    <a:pt x="387" y="46"/>
                    <a:pt x="380" y="38"/>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1" name="Freeform 79">
              <a:extLst>
                <a:ext uri="{FF2B5EF4-FFF2-40B4-BE49-F238E27FC236}">
                  <a16:creationId xmlns:a16="http://schemas.microsoft.com/office/drawing/2014/main" id="{81CEC1F0-B945-4F2B-ABF5-8B3B182E8472}"/>
                </a:ext>
              </a:extLst>
            </p:cNvPr>
            <p:cNvSpPr>
              <a:spLocks noEditPoints="1"/>
            </p:cNvSpPr>
            <p:nvPr/>
          </p:nvSpPr>
          <p:spPr bwMode="auto">
            <a:xfrm>
              <a:off x="4729163" y="4738688"/>
              <a:ext cx="188913" cy="136525"/>
            </a:xfrm>
            <a:custGeom>
              <a:avLst/>
              <a:gdLst>
                <a:gd name="T0" fmla="*/ 55 w 367"/>
                <a:gd name="T1" fmla="*/ 214 h 265"/>
                <a:gd name="T2" fmla="*/ 65 w 367"/>
                <a:gd name="T3" fmla="*/ 77 h 265"/>
                <a:gd name="T4" fmla="*/ 295 w 367"/>
                <a:gd name="T5" fmla="*/ 215 h 265"/>
                <a:gd name="T6" fmla="*/ 55 w 367"/>
                <a:gd name="T7" fmla="*/ 214 h 265"/>
                <a:gd name="T8" fmla="*/ 359 w 367"/>
                <a:gd name="T9" fmla="*/ 198 h 265"/>
                <a:gd name="T10" fmla="*/ 52 w 367"/>
                <a:gd name="T11" fmla="*/ 10 h 265"/>
                <a:gd name="T12" fmla="*/ 14 w 367"/>
                <a:gd name="T13" fmla="*/ 31 h 265"/>
                <a:gd name="T14" fmla="*/ 2 w 367"/>
                <a:gd name="T15" fmla="*/ 230 h 265"/>
                <a:gd name="T16" fmla="*/ 26 w 367"/>
                <a:gd name="T17" fmla="*/ 262 h 265"/>
                <a:gd name="T18" fmla="*/ 344 w 367"/>
                <a:gd name="T19" fmla="*/ 247 h 265"/>
                <a:gd name="T20" fmla="*/ 361 w 367"/>
                <a:gd name="T21" fmla="*/ 225 h 265"/>
                <a:gd name="T22" fmla="*/ 359 w 367"/>
                <a:gd name="T23" fmla="*/ 19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7" h="265">
                  <a:moveTo>
                    <a:pt x="55" y="214"/>
                  </a:moveTo>
                  <a:cubicBezTo>
                    <a:pt x="60" y="168"/>
                    <a:pt x="64" y="122"/>
                    <a:pt x="65" y="77"/>
                  </a:cubicBezTo>
                  <a:cubicBezTo>
                    <a:pt x="139" y="124"/>
                    <a:pt x="216" y="177"/>
                    <a:pt x="295" y="215"/>
                  </a:cubicBezTo>
                  <a:cubicBezTo>
                    <a:pt x="215" y="219"/>
                    <a:pt x="135" y="219"/>
                    <a:pt x="55" y="214"/>
                  </a:cubicBezTo>
                  <a:close/>
                  <a:moveTo>
                    <a:pt x="359" y="198"/>
                  </a:moveTo>
                  <a:cubicBezTo>
                    <a:pt x="271" y="122"/>
                    <a:pt x="152" y="69"/>
                    <a:pt x="52" y="10"/>
                  </a:cubicBezTo>
                  <a:cubicBezTo>
                    <a:pt x="36" y="0"/>
                    <a:pt x="14" y="12"/>
                    <a:pt x="14" y="31"/>
                  </a:cubicBezTo>
                  <a:cubicBezTo>
                    <a:pt x="16" y="98"/>
                    <a:pt x="12" y="164"/>
                    <a:pt x="2" y="230"/>
                  </a:cubicBezTo>
                  <a:cubicBezTo>
                    <a:pt x="0" y="246"/>
                    <a:pt x="9" y="262"/>
                    <a:pt x="26" y="262"/>
                  </a:cubicBezTo>
                  <a:cubicBezTo>
                    <a:pt x="133" y="265"/>
                    <a:pt x="239" y="261"/>
                    <a:pt x="344" y="247"/>
                  </a:cubicBezTo>
                  <a:cubicBezTo>
                    <a:pt x="356" y="245"/>
                    <a:pt x="362" y="234"/>
                    <a:pt x="361" y="225"/>
                  </a:cubicBezTo>
                  <a:cubicBezTo>
                    <a:pt x="366" y="216"/>
                    <a:pt x="367" y="205"/>
                    <a:pt x="359" y="198"/>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2" name="Freeform 80">
              <a:extLst>
                <a:ext uri="{FF2B5EF4-FFF2-40B4-BE49-F238E27FC236}">
                  <a16:creationId xmlns:a16="http://schemas.microsoft.com/office/drawing/2014/main" id="{C75BFFF0-B937-4137-8577-73D94976027C}"/>
                </a:ext>
              </a:extLst>
            </p:cNvPr>
            <p:cNvSpPr>
              <a:spLocks noEditPoints="1"/>
            </p:cNvSpPr>
            <p:nvPr/>
          </p:nvSpPr>
          <p:spPr bwMode="auto">
            <a:xfrm>
              <a:off x="4953001" y="4479925"/>
              <a:ext cx="158750" cy="185738"/>
            </a:xfrm>
            <a:custGeom>
              <a:avLst/>
              <a:gdLst>
                <a:gd name="T0" fmla="*/ 78 w 307"/>
                <a:gd name="T1" fmla="*/ 120 h 365"/>
                <a:gd name="T2" fmla="*/ 204 w 307"/>
                <a:gd name="T3" fmla="*/ 67 h 365"/>
                <a:gd name="T4" fmla="*/ 230 w 307"/>
                <a:gd name="T5" fmla="*/ 203 h 365"/>
                <a:gd name="T6" fmla="*/ 250 w 307"/>
                <a:gd name="T7" fmla="*/ 309 h 365"/>
                <a:gd name="T8" fmla="*/ 78 w 307"/>
                <a:gd name="T9" fmla="*/ 120 h 365"/>
                <a:gd name="T10" fmla="*/ 280 w 307"/>
                <a:gd name="T11" fmla="*/ 189 h 365"/>
                <a:gd name="T12" fmla="*/ 249 w 307"/>
                <a:gd name="T13" fmla="*/ 24 h 365"/>
                <a:gd name="T14" fmla="*/ 217 w 307"/>
                <a:gd name="T15" fmla="*/ 5 h 365"/>
                <a:gd name="T16" fmla="*/ 27 w 307"/>
                <a:gd name="T17" fmla="*/ 85 h 365"/>
                <a:gd name="T18" fmla="*/ 15 w 307"/>
                <a:gd name="T19" fmla="*/ 129 h 365"/>
                <a:gd name="T20" fmla="*/ 232 w 307"/>
                <a:gd name="T21" fmla="*/ 345 h 365"/>
                <a:gd name="T22" fmla="*/ 261 w 307"/>
                <a:gd name="T23" fmla="*/ 339 h 365"/>
                <a:gd name="T24" fmla="*/ 266 w 307"/>
                <a:gd name="T25" fmla="*/ 348 h 365"/>
                <a:gd name="T26" fmla="*/ 300 w 307"/>
                <a:gd name="T27" fmla="*/ 338 h 365"/>
                <a:gd name="T28" fmla="*/ 280 w 307"/>
                <a:gd name="T2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7" h="365">
                  <a:moveTo>
                    <a:pt x="78" y="120"/>
                  </a:moveTo>
                  <a:cubicBezTo>
                    <a:pt x="120" y="102"/>
                    <a:pt x="162" y="85"/>
                    <a:pt x="204" y="67"/>
                  </a:cubicBezTo>
                  <a:cubicBezTo>
                    <a:pt x="212" y="113"/>
                    <a:pt x="221" y="158"/>
                    <a:pt x="230" y="203"/>
                  </a:cubicBezTo>
                  <a:cubicBezTo>
                    <a:pt x="236" y="238"/>
                    <a:pt x="240" y="275"/>
                    <a:pt x="250" y="309"/>
                  </a:cubicBezTo>
                  <a:cubicBezTo>
                    <a:pt x="195" y="244"/>
                    <a:pt x="137" y="182"/>
                    <a:pt x="78" y="120"/>
                  </a:cubicBezTo>
                  <a:close/>
                  <a:moveTo>
                    <a:pt x="280" y="189"/>
                  </a:moveTo>
                  <a:cubicBezTo>
                    <a:pt x="270" y="134"/>
                    <a:pt x="259" y="79"/>
                    <a:pt x="249" y="24"/>
                  </a:cubicBezTo>
                  <a:cubicBezTo>
                    <a:pt x="246" y="11"/>
                    <a:pt x="229" y="0"/>
                    <a:pt x="217" y="5"/>
                  </a:cubicBezTo>
                  <a:cubicBezTo>
                    <a:pt x="153" y="32"/>
                    <a:pt x="90" y="58"/>
                    <a:pt x="27" y="85"/>
                  </a:cubicBezTo>
                  <a:cubicBezTo>
                    <a:pt x="9" y="92"/>
                    <a:pt x="0" y="113"/>
                    <a:pt x="15" y="129"/>
                  </a:cubicBezTo>
                  <a:cubicBezTo>
                    <a:pt x="86" y="201"/>
                    <a:pt x="157" y="276"/>
                    <a:pt x="232" y="345"/>
                  </a:cubicBezTo>
                  <a:cubicBezTo>
                    <a:pt x="243" y="355"/>
                    <a:pt x="257" y="349"/>
                    <a:pt x="261" y="339"/>
                  </a:cubicBezTo>
                  <a:cubicBezTo>
                    <a:pt x="263" y="342"/>
                    <a:pt x="264" y="345"/>
                    <a:pt x="266" y="348"/>
                  </a:cubicBezTo>
                  <a:cubicBezTo>
                    <a:pt x="276" y="365"/>
                    <a:pt x="298" y="355"/>
                    <a:pt x="300" y="338"/>
                  </a:cubicBezTo>
                  <a:cubicBezTo>
                    <a:pt x="307" y="290"/>
                    <a:pt x="289" y="237"/>
                    <a:pt x="280" y="189"/>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3" name="Freeform 81">
              <a:extLst>
                <a:ext uri="{FF2B5EF4-FFF2-40B4-BE49-F238E27FC236}">
                  <a16:creationId xmlns:a16="http://schemas.microsoft.com/office/drawing/2014/main" id="{C9B7BB3B-FD85-4F46-9150-C6F7CCE3907B}"/>
                </a:ext>
              </a:extLst>
            </p:cNvPr>
            <p:cNvSpPr>
              <a:spLocks/>
            </p:cNvSpPr>
            <p:nvPr/>
          </p:nvSpPr>
          <p:spPr bwMode="auto">
            <a:xfrm>
              <a:off x="5397501" y="4419600"/>
              <a:ext cx="133350" cy="201613"/>
            </a:xfrm>
            <a:custGeom>
              <a:avLst/>
              <a:gdLst>
                <a:gd name="T0" fmla="*/ 254 w 261"/>
                <a:gd name="T1" fmla="*/ 141 h 394"/>
                <a:gd name="T2" fmla="*/ 208 w 261"/>
                <a:gd name="T3" fmla="*/ 95 h 394"/>
                <a:gd name="T4" fmla="*/ 60 w 261"/>
                <a:gd name="T5" fmla="*/ 17 h 394"/>
                <a:gd name="T6" fmla="*/ 17 w 261"/>
                <a:gd name="T7" fmla="*/ 35 h 394"/>
                <a:gd name="T8" fmla="*/ 0 w 261"/>
                <a:gd name="T9" fmla="*/ 377 h 394"/>
                <a:gd name="T10" fmla="*/ 25 w 261"/>
                <a:gd name="T11" fmla="*/ 380 h 394"/>
                <a:gd name="T12" fmla="*/ 61 w 261"/>
                <a:gd name="T13" fmla="*/ 89 h 394"/>
                <a:gd name="T14" fmla="*/ 89 w 261"/>
                <a:gd name="T15" fmla="*/ 109 h 394"/>
                <a:gd name="T16" fmla="*/ 173 w 261"/>
                <a:gd name="T17" fmla="*/ 137 h 394"/>
                <a:gd name="T18" fmla="*/ 51 w 261"/>
                <a:gd name="T19" fmla="*/ 344 h 394"/>
                <a:gd name="T20" fmla="*/ 86 w 261"/>
                <a:gd name="T21" fmla="*/ 371 h 394"/>
                <a:gd name="T22" fmla="*/ 217 w 261"/>
                <a:gd name="T23" fmla="*/ 221 h 394"/>
                <a:gd name="T24" fmla="*/ 254 w 261"/>
                <a:gd name="T25" fmla="*/ 14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394">
                  <a:moveTo>
                    <a:pt x="254" y="141"/>
                  </a:moveTo>
                  <a:cubicBezTo>
                    <a:pt x="249" y="117"/>
                    <a:pt x="229" y="104"/>
                    <a:pt x="208" y="95"/>
                  </a:cubicBezTo>
                  <a:cubicBezTo>
                    <a:pt x="152" y="71"/>
                    <a:pt x="103" y="68"/>
                    <a:pt x="60" y="17"/>
                  </a:cubicBezTo>
                  <a:cubicBezTo>
                    <a:pt x="45" y="0"/>
                    <a:pt x="18" y="15"/>
                    <a:pt x="17" y="35"/>
                  </a:cubicBezTo>
                  <a:cubicBezTo>
                    <a:pt x="12" y="149"/>
                    <a:pt x="2" y="263"/>
                    <a:pt x="0" y="377"/>
                  </a:cubicBezTo>
                  <a:cubicBezTo>
                    <a:pt x="0" y="390"/>
                    <a:pt x="23" y="394"/>
                    <a:pt x="25" y="380"/>
                  </a:cubicBezTo>
                  <a:cubicBezTo>
                    <a:pt x="41" y="283"/>
                    <a:pt x="50" y="186"/>
                    <a:pt x="61" y="89"/>
                  </a:cubicBezTo>
                  <a:cubicBezTo>
                    <a:pt x="70" y="96"/>
                    <a:pt x="79" y="103"/>
                    <a:pt x="89" y="109"/>
                  </a:cubicBezTo>
                  <a:cubicBezTo>
                    <a:pt x="112" y="121"/>
                    <a:pt x="156" y="122"/>
                    <a:pt x="173" y="137"/>
                  </a:cubicBezTo>
                  <a:cubicBezTo>
                    <a:pt x="218" y="177"/>
                    <a:pt x="77" y="301"/>
                    <a:pt x="51" y="344"/>
                  </a:cubicBezTo>
                  <a:cubicBezTo>
                    <a:pt x="38" y="367"/>
                    <a:pt x="68" y="388"/>
                    <a:pt x="86" y="371"/>
                  </a:cubicBezTo>
                  <a:cubicBezTo>
                    <a:pt x="136" y="329"/>
                    <a:pt x="176" y="271"/>
                    <a:pt x="217" y="221"/>
                  </a:cubicBezTo>
                  <a:cubicBezTo>
                    <a:pt x="236" y="198"/>
                    <a:pt x="261" y="174"/>
                    <a:pt x="254" y="141"/>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4" name="Freeform 82">
              <a:extLst>
                <a:ext uri="{FF2B5EF4-FFF2-40B4-BE49-F238E27FC236}">
                  <a16:creationId xmlns:a16="http://schemas.microsoft.com/office/drawing/2014/main" id="{A6B961C6-092B-4FCE-AD44-FFD9B7593202}"/>
                </a:ext>
              </a:extLst>
            </p:cNvPr>
            <p:cNvSpPr>
              <a:spLocks noEditPoints="1"/>
            </p:cNvSpPr>
            <p:nvPr/>
          </p:nvSpPr>
          <p:spPr bwMode="auto">
            <a:xfrm>
              <a:off x="5538788" y="4652963"/>
              <a:ext cx="196850" cy="144463"/>
            </a:xfrm>
            <a:custGeom>
              <a:avLst/>
              <a:gdLst>
                <a:gd name="T0" fmla="*/ 73 w 383"/>
                <a:gd name="T1" fmla="*/ 218 h 282"/>
                <a:gd name="T2" fmla="*/ 291 w 383"/>
                <a:gd name="T3" fmla="*/ 70 h 282"/>
                <a:gd name="T4" fmla="*/ 322 w 383"/>
                <a:gd name="T5" fmla="*/ 214 h 282"/>
                <a:gd name="T6" fmla="*/ 73 w 383"/>
                <a:gd name="T7" fmla="*/ 218 h 282"/>
                <a:gd name="T8" fmla="*/ 379 w 383"/>
                <a:gd name="T9" fmla="*/ 234 h 282"/>
                <a:gd name="T10" fmla="*/ 333 w 383"/>
                <a:gd name="T11" fmla="*/ 24 h 282"/>
                <a:gd name="T12" fmla="*/ 296 w 383"/>
                <a:gd name="T13" fmla="*/ 9 h 282"/>
                <a:gd name="T14" fmla="*/ 10 w 383"/>
                <a:gd name="T15" fmla="*/ 231 h 282"/>
                <a:gd name="T16" fmla="*/ 26 w 383"/>
                <a:gd name="T17" fmla="*/ 252 h 282"/>
                <a:gd name="T18" fmla="*/ 38 w 383"/>
                <a:gd name="T19" fmla="*/ 243 h 282"/>
                <a:gd name="T20" fmla="*/ 53 w 383"/>
                <a:gd name="T21" fmla="*/ 262 h 282"/>
                <a:gd name="T22" fmla="*/ 354 w 383"/>
                <a:gd name="T23" fmla="*/ 267 h 282"/>
                <a:gd name="T24" fmla="*/ 379 w 383"/>
                <a:gd name="T25" fmla="*/ 23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282">
                  <a:moveTo>
                    <a:pt x="73" y="218"/>
                  </a:moveTo>
                  <a:cubicBezTo>
                    <a:pt x="144" y="165"/>
                    <a:pt x="215" y="114"/>
                    <a:pt x="291" y="70"/>
                  </a:cubicBezTo>
                  <a:cubicBezTo>
                    <a:pt x="301" y="118"/>
                    <a:pt x="312" y="166"/>
                    <a:pt x="322" y="214"/>
                  </a:cubicBezTo>
                  <a:cubicBezTo>
                    <a:pt x="240" y="212"/>
                    <a:pt x="152" y="204"/>
                    <a:pt x="73" y="218"/>
                  </a:cubicBezTo>
                  <a:close/>
                  <a:moveTo>
                    <a:pt x="379" y="234"/>
                  </a:moveTo>
                  <a:lnTo>
                    <a:pt x="333" y="24"/>
                  </a:lnTo>
                  <a:cubicBezTo>
                    <a:pt x="329" y="9"/>
                    <a:pt x="309" y="0"/>
                    <a:pt x="296" y="9"/>
                  </a:cubicBezTo>
                  <a:cubicBezTo>
                    <a:pt x="196" y="76"/>
                    <a:pt x="95" y="145"/>
                    <a:pt x="10" y="231"/>
                  </a:cubicBezTo>
                  <a:cubicBezTo>
                    <a:pt x="0" y="242"/>
                    <a:pt x="13" y="261"/>
                    <a:pt x="26" y="252"/>
                  </a:cubicBezTo>
                  <a:cubicBezTo>
                    <a:pt x="30" y="249"/>
                    <a:pt x="34" y="246"/>
                    <a:pt x="38" y="243"/>
                  </a:cubicBezTo>
                  <a:cubicBezTo>
                    <a:pt x="38" y="252"/>
                    <a:pt x="43" y="260"/>
                    <a:pt x="53" y="262"/>
                  </a:cubicBezTo>
                  <a:cubicBezTo>
                    <a:pt x="148" y="282"/>
                    <a:pt x="257" y="267"/>
                    <a:pt x="354" y="267"/>
                  </a:cubicBezTo>
                  <a:cubicBezTo>
                    <a:pt x="372" y="266"/>
                    <a:pt x="383" y="250"/>
                    <a:pt x="379" y="23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5" name="Freeform 83">
              <a:extLst>
                <a:ext uri="{FF2B5EF4-FFF2-40B4-BE49-F238E27FC236}">
                  <a16:creationId xmlns:a16="http://schemas.microsoft.com/office/drawing/2014/main" id="{526C0F70-705E-409E-8FD3-7AB8FA799285}"/>
                </a:ext>
              </a:extLst>
            </p:cNvPr>
            <p:cNvSpPr>
              <a:spLocks noEditPoints="1"/>
            </p:cNvSpPr>
            <p:nvPr/>
          </p:nvSpPr>
          <p:spPr bwMode="auto">
            <a:xfrm>
              <a:off x="5605463" y="4949825"/>
              <a:ext cx="204788" cy="138113"/>
            </a:xfrm>
            <a:custGeom>
              <a:avLst/>
              <a:gdLst>
                <a:gd name="T0" fmla="*/ 335 w 399"/>
                <a:gd name="T1" fmla="*/ 59 h 269"/>
                <a:gd name="T2" fmla="*/ 303 w 399"/>
                <a:gd name="T3" fmla="*/ 203 h 269"/>
                <a:gd name="T4" fmla="*/ 69 w 399"/>
                <a:gd name="T5" fmla="*/ 84 h 269"/>
                <a:gd name="T6" fmla="*/ 335 w 399"/>
                <a:gd name="T7" fmla="*/ 59 h 269"/>
                <a:gd name="T8" fmla="*/ 362 w 399"/>
                <a:gd name="T9" fmla="*/ 4 h 269"/>
                <a:gd name="T10" fmla="*/ 15 w 399"/>
                <a:gd name="T11" fmla="*/ 62 h 269"/>
                <a:gd name="T12" fmla="*/ 18 w 399"/>
                <a:gd name="T13" fmla="*/ 88 h 269"/>
                <a:gd name="T14" fmla="*/ 21 w 399"/>
                <a:gd name="T15" fmla="*/ 88 h 269"/>
                <a:gd name="T16" fmla="*/ 26 w 399"/>
                <a:gd name="T17" fmla="*/ 114 h 269"/>
                <a:gd name="T18" fmla="*/ 315 w 399"/>
                <a:gd name="T19" fmla="*/ 265 h 269"/>
                <a:gd name="T20" fmla="*/ 347 w 399"/>
                <a:gd name="T21" fmla="*/ 246 h 269"/>
                <a:gd name="T22" fmla="*/ 394 w 399"/>
                <a:gd name="T23" fmla="*/ 36 h 269"/>
                <a:gd name="T24" fmla="*/ 362 w 399"/>
                <a:gd name="T25" fmla="*/ 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269">
                  <a:moveTo>
                    <a:pt x="335" y="59"/>
                  </a:moveTo>
                  <a:cubicBezTo>
                    <a:pt x="324" y="107"/>
                    <a:pt x="313" y="155"/>
                    <a:pt x="303" y="203"/>
                  </a:cubicBezTo>
                  <a:cubicBezTo>
                    <a:pt x="221" y="170"/>
                    <a:pt x="147" y="125"/>
                    <a:pt x="69" y="84"/>
                  </a:cubicBezTo>
                  <a:cubicBezTo>
                    <a:pt x="158" y="77"/>
                    <a:pt x="246" y="67"/>
                    <a:pt x="335" y="59"/>
                  </a:cubicBezTo>
                  <a:close/>
                  <a:moveTo>
                    <a:pt x="362" y="4"/>
                  </a:moveTo>
                  <a:cubicBezTo>
                    <a:pt x="246" y="23"/>
                    <a:pt x="130" y="39"/>
                    <a:pt x="15" y="62"/>
                  </a:cubicBezTo>
                  <a:cubicBezTo>
                    <a:pt x="0" y="65"/>
                    <a:pt x="3" y="89"/>
                    <a:pt x="18" y="88"/>
                  </a:cubicBezTo>
                  <a:cubicBezTo>
                    <a:pt x="19" y="88"/>
                    <a:pt x="20" y="88"/>
                    <a:pt x="21" y="88"/>
                  </a:cubicBezTo>
                  <a:cubicBezTo>
                    <a:pt x="16" y="96"/>
                    <a:pt x="16" y="106"/>
                    <a:pt x="26" y="114"/>
                  </a:cubicBezTo>
                  <a:cubicBezTo>
                    <a:pt x="107" y="184"/>
                    <a:pt x="215" y="228"/>
                    <a:pt x="315" y="265"/>
                  </a:cubicBezTo>
                  <a:cubicBezTo>
                    <a:pt x="328" y="269"/>
                    <a:pt x="344" y="259"/>
                    <a:pt x="347" y="246"/>
                  </a:cubicBezTo>
                  <a:cubicBezTo>
                    <a:pt x="363" y="176"/>
                    <a:pt x="378" y="106"/>
                    <a:pt x="394" y="36"/>
                  </a:cubicBezTo>
                  <a:cubicBezTo>
                    <a:pt x="399" y="15"/>
                    <a:pt x="382" y="0"/>
                    <a:pt x="362" y="4"/>
                  </a:cubicBezTo>
                  <a:close/>
                </a:path>
              </a:pathLst>
            </a:custGeom>
            <a:solidFill>
              <a:srgbClr val="FFC000"/>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56" name="Freeform 84">
              <a:extLst>
                <a:ext uri="{FF2B5EF4-FFF2-40B4-BE49-F238E27FC236}">
                  <a16:creationId xmlns:a16="http://schemas.microsoft.com/office/drawing/2014/main" id="{2B59B011-5B85-406C-BE5D-1427F3A09ACA}"/>
                </a:ext>
              </a:extLst>
            </p:cNvPr>
            <p:cNvSpPr>
              <a:spLocks noEditPoints="1"/>
            </p:cNvSpPr>
            <p:nvPr/>
          </p:nvSpPr>
          <p:spPr bwMode="auto">
            <a:xfrm>
              <a:off x="5527676" y="5153025"/>
              <a:ext cx="187325" cy="147638"/>
            </a:xfrm>
            <a:custGeom>
              <a:avLst/>
              <a:gdLst>
                <a:gd name="T0" fmla="*/ 81 w 367"/>
                <a:gd name="T1" fmla="*/ 56 h 288"/>
                <a:gd name="T2" fmla="*/ 181 w 367"/>
                <a:gd name="T3" fmla="*/ 97 h 288"/>
                <a:gd name="T4" fmla="*/ 297 w 367"/>
                <a:gd name="T5" fmla="*/ 151 h 288"/>
                <a:gd name="T6" fmla="*/ 216 w 367"/>
                <a:gd name="T7" fmla="*/ 226 h 288"/>
                <a:gd name="T8" fmla="*/ 81 w 367"/>
                <a:gd name="T9" fmla="*/ 56 h 288"/>
                <a:gd name="T10" fmla="*/ 352 w 367"/>
                <a:gd name="T11" fmla="*/ 124 h 288"/>
                <a:gd name="T12" fmla="*/ 198 w 367"/>
                <a:gd name="T13" fmla="*/ 56 h 288"/>
                <a:gd name="T14" fmla="*/ 59 w 367"/>
                <a:gd name="T15" fmla="*/ 20 h 288"/>
                <a:gd name="T16" fmla="*/ 56 w 367"/>
                <a:gd name="T17" fmla="*/ 21 h 288"/>
                <a:gd name="T18" fmla="*/ 16 w 367"/>
                <a:gd name="T19" fmla="*/ 49 h 288"/>
                <a:gd name="T20" fmla="*/ 198 w 367"/>
                <a:gd name="T21" fmla="*/ 278 h 288"/>
                <a:gd name="T22" fmla="*/ 232 w 367"/>
                <a:gd name="T23" fmla="*/ 278 h 288"/>
                <a:gd name="T24" fmla="*/ 356 w 367"/>
                <a:gd name="T25" fmla="*/ 162 h 288"/>
                <a:gd name="T26" fmla="*/ 352 w 367"/>
                <a:gd name="T27" fmla="*/ 12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7" h="288">
                  <a:moveTo>
                    <a:pt x="81" y="56"/>
                  </a:moveTo>
                  <a:cubicBezTo>
                    <a:pt x="111" y="75"/>
                    <a:pt x="150" y="84"/>
                    <a:pt x="181" y="97"/>
                  </a:cubicBezTo>
                  <a:cubicBezTo>
                    <a:pt x="220" y="114"/>
                    <a:pt x="259" y="132"/>
                    <a:pt x="297" y="151"/>
                  </a:cubicBezTo>
                  <a:cubicBezTo>
                    <a:pt x="270" y="176"/>
                    <a:pt x="243" y="201"/>
                    <a:pt x="216" y="226"/>
                  </a:cubicBezTo>
                  <a:cubicBezTo>
                    <a:pt x="167" y="172"/>
                    <a:pt x="122" y="116"/>
                    <a:pt x="81" y="56"/>
                  </a:cubicBezTo>
                  <a:close/>
                  <a:moveTo>
                    <a:pt x="352" y="124"/>
                  </a:moveTo>
                  <a:cubicBezTo>
                    <a:pt x="301" y="100"/>
                    <a:pt x="250" y="77"/>
                    <a:pt x="198" y="56"/>
                  </a:cubicBezTo>
                  <a:cubicBezTo>
                    <a:pt x="156" y="39"/>
                    <a:pt x="105" y="9"/>
                    <a:pt x="59" y="20"/>
                  </a:cubicBezTo>
                  <a:cubicBezTo>
                    <a:pt x="58" y="20"/>
                    <a:pt x="57" y="21"/>
                    <a:pt x="56" y="21"/>
                  </a:cubicBezTo>
                  <a:cubicBezTo>
                    <a:pt x="38" y="0"/>
                    <a:pt x="0" y="23"/>
                    <a:pt x="16" y="49"/>
                  </a:cubicBezTo>
                  <a:cubicBezTo>
                    <a:pt x="70" y="130"/>
                    <a:pt x="130" y="207"/>
                    <a:pt x="198" y="278"/>
                  </a:cubicBezTo>
                  <a:cubicBezTo>
                    <a:pt x="207" y="288"/>
                    <a:pt x="223" y="287"/>
                    <a:pt x="232" y="278"/>
                  </a:cubicBezTo>
                  <a:cubicBezTo>
                    <a:pt x="274" y="239"/>
                    <a:pt x="315" y="201"/>
                    <a:pt x="356" y="162"/>
                  </a:cubicBezTo>
                  <a:cubicBezTo>
                    <a:pt x="367" y="152"/>
                    <a:pt x="365" y="131"/>
                    <a:pt x="352" y="124"/>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grpSp>
      <p:pic>
        <p:nvPicPr>
          <p:cNvPr id="8" name="Picture 7">
            <a:extLst>
              <a:ext uri="{FF2B5EF4-FFF2-40B4-BE49-F238E27FC236}">
                <a16:creationId xmlns:a16="http://schemas.microsoft.com/office/drawing/2014/main" id="{1134CE9B-9A1B-4C42-89AB-779DB145FC2B}"/>
              </a:ext>
            </a:extLst>
          </p:cNvPr>
          <p:cNvPicPr>
            <a:picLocks noChangeAspect="1"/>
          </p:cNvPicPr>
          <p:nvPr/>
        </p:nvPicPr>
        <p:blipFill>
          <a:blip r:embed="rId3"/>
          <a:stretch>
            <a:fillRect/>
          </a:stretch>
        </p:blipFill>
        <p:spPr>
          <a:xfrm>
            <a:off x="315903" y="6230449"/>
            <a:ext cx="590550" cy="533400"/>
          </a:xfrm>
          <a:prstGeom prst="rect">
            <a:avLst/>
          </a:prstGeom>
        </p:spPr>
      </p:pic>
      <p:pic>
        <p:nvPicPr>
          <p:cNvPr id="3" name="Picture 2">
            <a:extLst>
              <a:ext uri="{FF2B5EF4-FFF2-40B4-BE49-F238E27FC236}">
                <a16:creationId xmlns:a16="http://schemas.microsoft.com/office/drawing/2014/main" id="{CE2BF586-D812-4992-BAB3-9F6C28AC7DDE}"/>
              </a:ext>
            </a:extLst>
          </p:cNvPr>
          <p:cNvPicPr>
            <a:picLocks noChangeAspect="1"/>
          </p:cNvPicPr>
          <p:nvPr/>
        </p:nvPicPr>
        <p:blipFill>
          <a:blip r:embed="rId4"/>
          <a:stretch>
            <a:fillRect/>
          </a:stretch>
        </p:blipFill>
        <p:spPr>
          <a:xfrm>
            <a:off x="0" y="27648"/>
            <a:ext cx="12106275" cy="647700"/>
          </a:xfrm>
          <a:prstGeom prst="rect">
            <a:avLst/>
          </a:prstGeom>
        </p:spPr>
      </p:pic>
    </p:spTree>
    <p:extLst>
      <p:ext uri="{BB962C8B-B14F-4D97-AF65-F5344CB8AC3E}">
        <p14:creationId xmlns:p14="http://schemas.microsoft.com/office/powerpoint/2010/main" val="1274470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1457563-7026-4781-9281-A04D0D018FB9}"/>
              </a:ext>
            </a:extLst>
          </p:cNvPr>
          <p:cNvPicPr>
            <a:picLocks noChangeAspect="1"/>
          </p:cNvPicPr>
          <p:nvPr/>
        </p:nvPicPr>
        <p:blipFill>
          <a:blip r:embed="rId3"/>
          <a:stretch>
            <a:fillRect/>
          </a:stretch>
        </p:blipFill>
        <p:spPr>
          <a:xfrm>
            <a:off x="10499936" y="5552161"/>
            <a:ext cx="1695450" cy="1225304"/>
          </a:xfrm>
          <a:prstGeom prst="rect">
            <a:avLst/>
          </a:prstGeom>
        </p:spPr>
      </p:pic>
      <p:sp>
        <p:nvSpPr>
          <p:cNvPr id="6" name="Shape">
            <a:extLst>
              <a:ext uri="{FF2B5EF4-FFF2-40B4-BE49-F238E27FC236}">
                <a16:creationId xmlns:a16="http://schemas.microsoft.com/office/drawing/2014/main" id="{D422E22C-057C-5245-B36D-D9872218E7B4}"/>
              </a:ext>
            </a:extLst>
          </p:cNvPr>
          <p:cNvSpPr/>
          <p:nvPr/>
        </p:nvSpPr>
        <p:spPr>
          <a:xfrm>
            <a:off x="5751689" y="1116995"/>
            <a:ext cx="749113" cy="784561"/>
          </a:xfrm>
          <a:custGeom>
            <a:avLst/>
            <a:gdLst/>
            <a:ahLst/>
            <a:cxnLst>
              <a:cxn ang="0">
                <a:pos x="wd2" y="hd2"/>
              </a:cxn>
              <a:cxn ang="5400000">
                <a:pos x="wd2" y="hd2"/>
              </a:cxn>
              <a:cxn ang="10800000">
                <a:pos x="wd2" y="hd2"/>
              </a:cxn>
              <a:cxn ang="16200000">
                <a:pos x="wd2" y="hd2"/>
              </a:cxn>
            </a:cxnLst>
            <a:rect l="0" t="0" r="r" b="b"/>
            <a:pathLst>
              <a:path w="21600" h="21600" extrusionOk="0">
                <a:moveTo>
                  <a:pt x="21600" y="21308"/>
                </a:moveTo>
                <a:lnTo>
                  <a:pt x="21600" y="10312"/>
                </a:lnTo>
                <a:cubicBezTo>
                  <a:pt x="21600" y="4616"/>
                  <a:pt x="16765" y="0"/>
                  <a:pt x="10800" y="0"/>
                </a:cubicBezTo>
                <a:cubicBezTo>
                  <a:pt x="4835" y="0"/>
                  <a:pt x="0" y="4616"/>
                  <a:pt x="0" y="10312"/>
                </a:cubicBezTo>
                <a:lnTo>
                  <a:pt x="0" y="21600"/>
                </a:lnTo>
                <a:cubicBezTo>
                  <a:pt x="0" y="21600"/>
                  <a:pt x="12237" y="20035"/>
                  <a:pt x="21600" y="21308"/>
                </a:cubicBezTo>
                <a:close/>
              </a:path>
            </a:pathLst>
          </a:custGeom>
          <a:solidFill>
            <a:schemeClr val="accent5"/>
          </a:solidFill>
          <a:ln w="12700">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Shape">
            <a:extLst>
              <a:ext uri="{FF2B5EF4-FFF2-40B4-BE49-F238E27FC236}">
                <a16:creationId xmlns:a16="http://schemas.microsoft.com/office/drawing/2014/main" id="{18D30E27-9392-6E4C-A373-1450BD7FD2AE}"/>
              </a:ext>
            </a:extLst>
          </p:cNvPr>
          <p:cNvSpPr/>
          <p:nvPr/>
        </p:nvSpPr>
        <p:spPr>
          <a:xfrm>
            <a:off x="5751689" y="5650289"/>
            <a:ext cx="749113" cy="795184"/>
          </a:xfrm>
          <a:custGeom>
            <a:avLst/>
            <a:gdLst/>
            <a:ahLst/>
            <a:cxnLst>
              <a:cxn ang="0">
                <a:pos x="wd2" y="hd2"/>
              </a:cxn>
              <a:cxn ang="5400000">
                <a:pos x="wd2" y="hd2"/>
              </a:cxn>
              <a:cxn ang="10800000">
                <a:pos x="wd2" y="hd2"/>
              </a:cxn>
              <a:cxn ang="16200000">
                <a:pos x="wd2" y="hd2"/>
              </a:cxn>
            </a:cxnLst>
            <a:rect l="0" t="0" r="r" b="b"/>
            <a:pathLst>
              <a:path w="21600" h="21600" extrusionOk="0">
                <a:moveTo>
                  <a:pt x="0" y="721"/>
                </a:moveTo>
                <a:lnTo>
                  <a:pt x="0" y="11426"/>
                </a:lnTo>
                <a:cubicBezTo>
                  <a:pt x="0" y="17046"/>
                  <a:pt x="4835" y="21600"/>
                  <a:pt x="10800" y="21600"/>
                </a:cubicBezTo>
                <a:cubicBezTo>
                  <a:pt x="16765" y="21600"/>
                  <a:pt x="21600" y="17046"/>
                  <a:pt x="21600" y="11426"/>
                </a:cubicBezTo>
                <a:lnTo>
                  <a:pt x="21600" y="0"/>
                </a:lnTo>
                <a:cubicBezTo>
                  <a:pt x="10504" y="1349"/>
                  <a:pt x="0" y="721"/>
                  <a:pt x="0" y="721"/>
                </a:cubicBezTo>
                <a:close/>
              </a:path>
            </a:pathLst>
          </a:custGeom>
          <a:solidFill>
            <a:schemeClr val="accent5"/>
          </a:solidFill>
          <a:ln w="12700">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Freeform: Shape 110">
            <a:extLst>
              <a:ext uri="{FF2B5EF4-FFF2-40B4-BE49-F238E27FC236}">
                <a16:creationId xmlns:a16="http://schemas.microsoft.com/office/drawing/2014/main" id="{2ABBAE13-9D39-4330-833D-8D9463919D7A}"/>
              </a:ext>
            </a:extLst>
          </p:cNvPr>
          <p:cNvSpPr/>
          <p:nvPr/>
        </p:nvSpPr>
        <p:spPr>
          <a:xfrm>
            <a:off x="5551213" y="4665248"/>
            <a:ext cx="1370784" cy="1031855"/>
          </a:xfrm>
          <a:custGeom>
            <a:avLst/>
            <a:gdLst>
              <a:gd name="connsiteX0" fmla="*/ 879323 w 1370784"/>
              <a:gd name="connsiteY0" fmla="*/ 0 h 1031855"/>
              <a:gd name="connsiteX1" fmla="*/ 1370784 w 1370784"/>
              <a:gd name="connsiteY1" fmla="*/ 888966 h 1031855"/>
              <a:gd name="connsiteX2" fmla="*/ 1358807 w 1370784"/>
              <a:gd name="connsiteY2" fmla="*/ 894627 h 1031855"/>
              <a:gd name="connsiteX3" fmla="*/ 1162090 w 1370784"/>
              <a:gd name="connsiteY3" fmla="*/ 950448 h 1031855"/>
              <a:gd name="connsiteX4" fmla="*/ 941166 w 1370784"/>
              <a:gd name="connsiteY4" fmla="*/ 999963 h 1031855"/>
              <a:gd name="connsiteX5" fmla="*/ 192001 w 1370784"/>
              <a:gd name="connsiteY5" fmla="*/ 1026468 h 1031855"/>
              <a:gd name="connsiteX6" fmla="*/ 2445 w 1370784"/>
              <a:gd name="connsiteY6" fmla="*/ 1009918 h 1031855"/>
              <a:gd name="connsiteX7" fmla="*/ 0 w 1370784"/>
              <a:gd name="connsiteY7" fmla="*/ 1009563 h 1031855"/>
              <a:gd name="connsiteX8" fmla="*/ 93269 w 1370784"/>
              <a:gd name="connsiteY8" fmla="*/ 45779 h 1031855"/>
              <a:gd name="connsiteX9" fmla="*/ 116753 w 1370784"/>
              <a:gd name="connsiteY9" fmla="*/ 50683 h 1031855"/>
              <a:gd name="connsiteX10" fmla="*/ 116516 w 1370784"/>
              <a:gd name="connsiteY10" fmla="*/ 52666 h 1031855"/>
              <a:gd name="connsiteX11" fmla="*/ 286894 w 1370784"/>
              <a:gd name="connsiteY11" fmla="*/ 73556 h 1031855"/>
              <a:gd name="connsiteX12" fmla="*/ 457653 w 1370784"/>
              <a:gd name="connsiteY12" fmla="*/ 80956 h 1031855"/>
              <a:gd name="connsiteX13" fmla="*/ 820590 w 1370784"/>
              <a:gd name="connsiteY13" fmla="*/ 33124 h 1031855"/>
              <a:gd name="connsiteX14" fmla="*/ 879323 w 1370784"/>
              <a:gd name="connsiteY14" fmla="*/ 0 h 103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0784" h="1031855">
                <a:moveTo>
                  <a:pt x="879323" y="0"/>
                </a:moveTo>
                <a:lnTo>
                  <a:pt x="1370784" y="888966"/>
                </a:lnTo>
                <a:lnTo>
                  <a:pt x="1358807" y="894627"/>
                </a:lnTo>
                <a:lnTo>
                  <a:pt x="1162090" y="950448"/>
                </a:lnTo>
                <a:cubicBezTo>
                  <a:pt x="1092047" y="969937"/>
                  <a:pt x="1018406" y="986515"/>
                  <a:pt x="941166" y="999963"/>
                </a:cubicBezTo>
                <a:cubicBezTo>
                  <a:pt x="556325" y="1049611"/>
                  <a:pt x="192001" y="1026468"/>
                  <a:pt x="192001" y="1026468"/>
                </a:cubicBezTo>
                <a:lnTo>
                  <a:pt x="2445" y="1009918"/>
                </a:lnTo>
                <a:lnTo>
                  <a:pt x="0" y="1009563"/>
                </a:lnTo>
                <a:lnTo>
                  <a:pt x="93269" y="45779"/>
                </a:lnTo>
                <a:lnTo>
                  <a:pt x="116753" y="50683"/>
                </a:lnTo>
                <a:lnTo>
                  <a:pt x="116516" y="52666"/>
                </a:lnTo>
                <a:lnTo>
                  <a:pt x="286894" y="73556"/>
                </a:lnTo>
                <a:cubicBezTo>
                  <a:pt x="344587" y="78422"/>
                  <a:pt x="401656" y="80956"/>
                  <a:pt x="457653" y="80956"/>
                </a:cubicBezTo>
                <a:cubicBezTo>
                  <a:pt x="626447" y="80956"/>
                  <a:pt x="743786" y="64293"/>
                  <a:pt x="820590" y="33124"/>
                </a:cubicBezTo>
                <a:lnTo>
                  <a:pt x="879323" y="0"/>
                </a:lnTo>
                <a:close/>
              </a:path>
            </a:pathLst>
          </a:custGeom>
          <a:solidFill>
            <a:srgbClr val="002060"/>
          </a:solidFill>
          <a:ln w="3175">
            <a:solidFill>
              <a:srgbClr val="002060"/>
            </a:solidFill>
            <a:miter lim="400000"/>
          </a:ln>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5" name="Freeform: Shape 114">
            <a:extLst>
              <a:ext uri="{FF2B5EF4-FFF2-40B4-BE49-F238E27FC236}">
                <a16:creationId xmlns:a16="http://schemas.microsoft.com/office/drawing/2014/main" id="{626367FE-40AF-4085-8B82-3649D7E87419}"/>
              </a:ext>
            </a:extLst>
          </p:cNvPr>
          <p:cNvSpPr/>
          <p:nvPr/>
        </p:nvSpPr>
        <p:spPr>
          <a:xfrm>
            <a:off x="4541495" y="4566406"/>
            <a:ext cx="1105891" cy="1107739"/>
          </a:xfrm>
          <a:custGeom>
            <a:avLst/>
            <a:gdLst>
              <a:gd name="connsiteX0" fmla="*/ 477251 w 1105891"/>
              <a:gd name="connsiteY0" fmla="*/ 350 h 1107739"/>
              <a:gd name="connsiteX1" fmla="*/ 660964 w 1105891"/>
              <a:gd name="connsiteY1" fmla="*/ 28642 h 1107739"/>
              <a:gd name="connsiteX2" fmla="*/ 892909 w 1105891"/>
              <a:gd name="connsiteY2" fmla="*/ 99480 h 1107739"/>
              <a:gd name="connsiteX3" fmla="*/ 1105891 w 1105891"/>
              <a:gd name="connsiteY3" fmla="*/ 143955 h 1107739"/>
              <a:gd name="connsiteX4" fmla="*/ 1012622 w 1105891"/>
              <a:gd name="connsiteY4" fmla="*/ 1107739 h 1107739"/>
              <a:gd name="connsiteX5" fmla="*/ 838487 w 1105891"/>
              <a:gd name="connsiteY5" fmla="*/ 1082459 h 1107739"/>
              <a:gd name="connsiteX6" fmla="*/ 342608 w 1105891"/>
              <a:gd name="connsiteY6" fmla="*/ 968547 h 1107739"/>
              <a:gd name="connsiteX7" fmla="*/ 42220 w 1105891"/>
              <a:gd name="connsiteY7" fmla="*/ 301998 h 1107739"/>
              <a:gd name="connsiteX8" fmla="*/ 46293 w 1105891"/>
              <a:gd name="connsiteY8" fmla="*/ 292568 h 1107739"/>
              <a:gd name="connsiteX9" fmla="*/ 477251 w 1105891"/>
              <a:gd name="connsiteY9" fmla="*/ 350 h 110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5891" h="1107739">
                <a:moveTo>
                  <a:pt x="477251" y="350"/>
                </a:moveTo>
                <a:cubicBezTo>
                  <a:pt x="538110" y="-1950"/>
                  <a:pt x="600334" y="7062"/>
                  <a:pt x="660964" y="28642"/>
                </a:cubicBezTo>
                <a:cubicBezTo>
                  <a:pt x="736828" y="55611"/>
                  <a:pt x="814492" y="79334"/>
                  <a:pt x="892909" y="99480"/>
                </a:cubicBezTo>
                <a:lnTo>
                  <a:pt x="1105891" y="143955"/>
                </a:lnTo>
                <a:lnTo>
                  <a:pt x="1012622" y="1107739"/>
                </a:lnTo>
                <a:lnTo>
                  <a:pt x="838487" y="1082459"/>
                </a:lnTo>
                <a:cubicBezTo>
                  <a:pt x="664138" y="1054930"/>
                  <a:pt x="496498" y="1016315"/>
                  <a:pt x="342608" y="968547"/>
                </a:cubicBezTo>
                <a:cubicBezTo>
                  <a:pt x="63425" y="881847"/>
                  <a:pt x="-75971" y="569318"/>
                  <a:pt x="42220" y="301998"/>
                </a:cubicBezTo>
                <a:lnTo>
                  <a:pt x="46293" y="292568"/>
                </a:lnTo>
                <a:cubicBezTo>
                  <a:pt x="124390" y="115962"/>
                  <a:pt x="294676" y="7250"/>
                  <a:pt x="477251" y="350"/>
                </a:cubicBezTo>
                <a:close/>
              </a:path>
            </a:pathLst>
          </a:custGeom>
          <a:solidFill>
            <a:srgbClr val="002060"/>
          </a:solidFill>
          <a:ln w="3175">
            <a:solidFill>
              <a:srgbClr val="002060"/>
            </a:solidFill>
            <a:miter lim="400000"/>
          </a:ln>
        </p:spPr>
        <p:txBody>
          <a:bodyPr rot="0" spcFirstLastPara="0" vertOverflow="overflow" horzOverflow="overflow" vert="horz" wrap="square" lIns="38100" tIns="38100" rIns="38100" bIns="3810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D1B41F03-55D9-435D-9C20-2A55324C5459}"/>
              </a:ext>
            </a:extLst>
          </p:cNvPr>
          <p:cNvGrpSpPr/>
          <p:nvPr/>
        </p:nvGrpSpPr>
        <p:grpSpPr>
          <a:xfrm>
            <a:off x="810196" y="4286719"/>
            <a:ext cx="2699458" cy="1830141"/>
            <a:chOff x="319755" y="4012193"/>
            <a:chExt cx="2088994" cy="1830141"/>
          </a:xfrm>
        </p:grpSpPr>
        <p:sp>
          <p:nvSpPr>
            <p:cNvPr id="44" name="TextBox 43">
              <a:extLst>
                <a:ext uri="{FF2B5EF4-FFF2-40B4-BE49-F238E27FC236}">
                  <a16:creationId xmlns:a16="http://schemas.microsoft.com/office/drawing/2014/main" id="{2FA2DF30-5BD6-4A7D-9BCE-B1EA8829E59A}"/>
                </a:ext>
              </a:extLst>
            </p:cNvPr>
            <p:cNvSpPr txBox="1"/>
            <p:nvPr/>
          </p:nvSpPr>
          <p:spPr>
            <a:xfrm>
              <a:off x="319755" y="4012193"/>
              <a:ext cx="2088993" cy="769441"/>
            </a:xfrm>
            <a:prstGeom prst="rect">
              <a:avLst/>
            </a:prstGeom>
            <a:noFill/>
          </p:spPr>
          <p:txBody>
            <a:bodyPr wrap="square" lIns="0" rtlCol="0" anchor="b">
              <a:spAutoFit/>
            </a:bodyPr>
            <a:lstStyle/>
            <a:p>
              <a:pPr marL="0" marR="0" lvl="0" indent="0" defTabSz="914354" rtl="0" eaLnBrk="1" fontAlgn="auto" latinLnBrk="0" hangingPunct="1">
                <a:lnSpc>
                  <a:spcPct val="100000"/>
                </a:lnSpc>
                <a:spcBef>
                  <a:spcPts val="0"/>
                </a:spcBef>
                <a:spcAft>
                  <a:spcPts val="0"/>
                </a:spcAft>
                <a:buClrTx/>
                <a:buSzTx/>
                <a:buFontTx/>
                <a:buNone/>
                <a:tabLst/>
                <a:defRPr/>
              </a:pPr>
              <a:r>
                <a:rPr lang="en-US" sz="2200" b="1" noProof="1">
                  <a:solidFill>
                    <a:srgbClr val="00B0F0"/>
                  </a:solidFill>
                  <a:latin typeface="Calibri"/>
                </a:rPr>
                <a:t>Accelerate Clinical Trial Matching</a:t>
              </a:r>
              <a:endParaRPr kumimoji="0" lang="en-US" sz="2200" b="1" i="0" u="none" strike="noStrike" kern="1200" cap="none" spc="0" normalizeH="0" baseline="0" noProof="1">
                <a:ln>
                  <a:noFill/>
                </a:ln>
                <a:solidFill>
                  <a:srgbClr val="00B0F0"/>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76FE9D13-6D97-46BB-A0D4-C1E8CCE2D49B}"/>
                </a:ext>
              </a:extLst>
            </p:cNvPr>
            <p:cNvSpPr/>
            <p:nvPr/>
          </p:nvSpPr>
          <p:spPr>
            <a:xfrm>
              <a:off x="319756" y="4765116"/>
              <a:ext cx="2088993" cy="1077218"/>
            </a:xfrm>
            <a:prstGeom prst="rect">
              <a:avLst/>
            </a:prstGeom>
          </p:spPr>
          <p:txBody>
            <a:bodyPr wrap="square" lIns="0">
              <a:spAutoFit/>
            </a:bodyPr>
            <a:lstStyle/>
            <a:p>
              <a:pPr marL="0" marR="0" lvl="0" indent="0"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1">
                  <a:ln>
                    <a:noFill/>
                  </a:ln>
                  <a:solidFill>
                    <a:srgbClr val="95A5A6"/>
                  </a:solidFill>
                  <a:effectLst/>
                  <a:uLnTx/>
                  <a:uFillTx/>
                  <a:latin typeface="Calibri"/>
                  <a:ea typeface="+mn-ea"/>
                  <a:cs typeface="+mn-cs"/>
                </a:rPr>
                <a:t>NLP can automatically identify eligible candidates for clinical trials and make it a seamless procedure. </a:t>
              </a:r>
            </a:p>
          </p:txBody>
        </p:sp>
      </p:grpSp>
      <p:grpSp>
        <p:nvGrpSpPr>
          <p:cNvPr id="49" name="Group 48">
            <a:extLst>
              <a:ext uri="{FF2B5EF4-FFF2-40B4-BE49-F238E27FC236}">
                <a16:creationId xmlns:a16="http://schemas.microsoft.com/office/drawing/2014/main" id="{BCBD98DD-8767-4A94-86DF-E5BBE557FF93}"/>
              </a:ext>
            </a:extLst>
          </p:cNvPr>
          <p:cNvGrpSpPr/>
          <p:nvPr/>
        </p:nvGrpSpPr>
        <p:grpSpPr>
          <a:xfrm>
            <a:off x="831453" y="1565090"/>
            <a:ext cx="2877783" cy="1830141"/>
            <a:chOff x="319755" y="4012193"/>
            <a:chExt cx="2088994" cy="1830141"/>
          </a:xfrm>
        </p:grpSpPr>
        <p:sp>
          <p:nvSpPr>
            <p:cNvPr id="50" name="TextBox 49">
              <a:extLst>
                <a:ext uri="{FF2B5EF4-FFF2-40B4-BE49-F238E27FC236}">
                  <a16:creationId xmlns:a16="http://schemas.microsoft.com/office/drawing/2014/main" id="{4B831933-BE32-4440-AB53-9067FD66BA1D}"/>
                </a:ext>
              </a:extLst>
            </p:cNvPr>
            <p:cNvSpPr txBox="1"/>
            <p:nvPr/>
          </p:nvSpPr>
          <p:spPr>
            <a:xfrm>
              <a:off x="319755" y="4012193"/>
              <a:ext cx="2088993" cy="769441"/>
            </a:xfrm>
            <a:prstGeom prst="rect">
              <a:avLst/>
            </a:prstGeom>
            <a:noFill/>
          </p:spPr>
          <p:txBody>
            <a:bodyPr wrap="square" lIns="0" rtlCol="0" anchor="b">
              <a:spAutoFit/>
            </a:bodyPr>
            <a:lstStyle/>
            <a:p>
              <a:pPr marL="0" marR="0" lvl="0" indent="0" defTabSz="9143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1">
                  <a:ln>
                    <a:noFill/>
                  </a:ln>
                  <a:solidFill>
                    <a:srgbClr val="FFC000"/>
                  </a:solidFill>
                  <a:effectLst/>
                  <a:uLnTx/>
                  <a:uFillTx/>
                  <a:latin typeface="Calibri"/>
                  <a:ea typeface="+mn-ea"/>
                  <a:cs typeface="+mn-cs"/>
                </a:rPr>
                <a:t>Improve EHR Data Usability</a:t>
              </a:r>
            </a:p>
          </p:txBody>
        </p:sp>
        <p:sp>
          <p:nvSpPr>
            <p:cNvPr id="51" name="Rectangle 50">
              <a:extLst>
                <a:ext uri="{FF2B5EF4-FFF2-40B4-BE49-F238E27FC236}">
                  <a16:creationId xmlns:a16="http://schemas.microsoft.com/office/drawing/2014/main" id="{BC40BB48-6346-4DF5-9536-0479FD6EE7BB}"/>
                </a:ext>
              </a:extLst>
            </p:cNvPr>
            <p:cNvSpPr/>
            <p:nvPr/>
          </p:nvSpPr>
          <p:spPr>
            <a:xfrm>
              <a:off x="319756" y="4765116"/>
              <a:ext cx="2088993" cy="1077218"/>
            </a:xfrm>
            <a:prstGeom prst="rect">
              <a:avLst/>
            </a:prstGeom>
          </p:spPr>
          <p:txBody>
            <a:bodyPr wrap="square" lIns="0">
              <a:spAutoFit/>
            </a:bodyPr>
            <a:lstStyle/>
            <a:p>
              <a:pPr marL="0" marR="0" lvl="0" indent="0"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1">
                  <a:ln>
                    <a:noFill/>
                  </a:ln>
                  <a:solidFill>
                    <a:srgbClr val="95A5A6"/>
                  </a:solidFill>
                  <a:effectLst/>
                  <a:uLnTx/>
                  <a:uFillTx/>
                  <a:latin typeface="Calibri"/>
                  <a:ea typeface="+mn-ea"/>
                  <a:cs typeface="+mn-cs"/>
                </a:rPr>
                <a:t>Efficient data storing thanks to transformation of text into structured form. Effective data sharing since masking PHI </a:t>
              </a:r>
            </a:p>
          </p:txBody>
        </p:sp>
      </p:grpSp>
      <p:grpSp>
        <p:nvGrpSpPr>
          <p:cNvPr id="52" name="Group 51">
            <a:extLst>
              <a:ext uri="{FF2B5EF4-FFF2-40B4-BE49-F238E27FC236}">
                <a16:creationId xmlns:a16="http://schemas.microsoft.com/office/drawing/2014/main" id="{186742E5-B736-49D6-8DB6-9F91FE7D3F60}"/>
              </a:ext>
            </a:extLst>
          </p:cNvPr>
          <p:cNvGrpSpPr/>
          <p:nvPr/>
        </p:nvGrpSpPr>
        <p:grpSpPr>
          <a:xfrm>
            <a:off x="8619587" y="4211492"/>
            <a:ext cx="2933559" cy="2076362"/>
            <a:chOff x="319755" y="4012193"/>
            <a:chExt cx="2088994" cy="2076362"/>
          </a:xfrm>
        </p:grpSpPr>
        <p:sp>
          <p:nvSpPr>
            <p:cNvPr id="53" name="TextBox 52">
              <a:extLst>
                <a:ext uri="{FF2B5EF4-FFF2-40B4-BE49-F238E27FC236}">
                  <a16:creationId xmlns:a16="http://schemas.microsoft.com/office/drawing/2014/main" id="{79194376-A002-48A8-9EB9-0F58C19B0213}"/>
                </a:ext>
              </a:extLst>
            </p:cNvPr>
            <p:cNvSpPr txBox="1"/>
            <p:nvPr/>
          </p:nvSpPr>
          <p:spPr>
            <a:xfrm>
              <a:off x="319755" y="4012193"/>
              <a:ext cx="2088993" cy="769441"/>
            </a:xfrm>
            <a:prstGeom prst="rect">
              <a:avLst/>
            </a:prstGeom>
            <a:noFill/>
          </p:spPr>
          <p:txBody>
            <a:bodyPr wrap="square" lIns="0" rtlCol="0" anchor="b">
              <a:spAutoFit/>
            </a:bodyPr>
            <a:lstStyle/>
            <a:p>
              <a:pPr marL="0" marR="0" lvl="0" indent="0" defTabSz="9143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1">
                  <a:ln>
                    <a:noFill/>
                  </a:ln>
                  <a:solidFill>
                    <a:srgbClr val="002060"/>
                  </a:solidFill>
                  <a:effectLst/>
                  <a:uLnTx/>
                  <a:uFillTx/>
                  <a:latin typeface="Calibri"/>
                  <a:ea typeface="+mn-ea"/>
                  <a:cs typeface="+mn-cs"/>
                </a:rPr>
                <a:t>Term Normalization/Mapping</a:t>
              </a:r>
            </a:p>
          </p:txBody>
        </p:sp>
        <p:sp>
          <p:nvSpPr>
            <p:cNvPr id="54" name="Rectangle 53">
              <a:extLst>
                <a:ext uri="{FF2B5EF4-FFF2-40B4-BE49-F238E27FC236}">
                  <a16:creationId xmlns:a16="http://schemas.microsoft.com/office/drawing/2014/main" id="{18126650-412E-4028-9EDF-EDC0EF7A987F}"/>
                </a:ext>
              </a:extLst>
            </p:cNvPr>
            <p:cNvSpPr/>
            <p:nvPr/>
          </p:nvSpPr>
          <p:spPr>
            <a:xfrm>
              <a:off x="319756" y="4765116"/>
              <a:ext cx="2088993" cy="1323439"/>
            </a:xfrm>
            <a:prstGeom prst="rect">
              <a:avLst/>
            </a:prstGeom>
          </p:spPr>
          <p:txBody>
            <a:bodyPr wrap="square" lIns="0">
              <a:spAutoFit/>
            </a:bodyPr>
            <a:lstStyle/>
            <a:p>
              <a:pPr marL="0" marR="0" lvl="0" indent="0"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1">
                  <a:ln>
                    <a:noFill/>
                  </a:ln>
                  <a:solidFill>
                    <a:srgbClr val="95A5A6"/>
                  </a:solidFill>
                  <a:effectLst/>
                  <a:uLnTx/>
                  <a:uFillTx/>
                  <a:latin typeface="Calibri"/>
                  <a:ea typeface="+mn-ea"/>
                  <a:cs typeface="+mn-cs"/>
                </a:rPr>
                <a:t>Enables effectively and precisely mapping extra</a:t>
              </a:r>
              <a:r>
                <a:rPr lang="en-US" sz="1600" noProof="1">
                  <a:solidFill>
                    <a:srgbClr val="95A5A6"/>
                  </a:solidFill>
                  <a:latin typeface="Calibri"/>
                </a:rPr>
                <a:t>cted terms to medical terminology codes such as SNOMED, ICD-10,  RxNorm, LOINC</a:t>
              </a:r>
              <a:endParaRPr kumimoji="0" lang="en-US" sz="1600" b="0" i="0" u="none" strike="noStrike" kern="1200" cap="none" spc="0" normalizeH="0" baseline="0" noProof="1">
                <a:ln>
                  <a:noFill/>
                </a:ln>
                <a:solidFill>
                  <a:srgbClr val="95A5A6"/>
                </a:solidFill>
                <a:effectLst/>
                <a:uLnTx/>
                <a:uFillTx/>
                <a:latin typeface="Calibri"/>
                <a:ea typeface="+mn-ea"/>
                <a:cs typeface="+mn-cs"/>
              </a:endParaRPr>
            </a:p>
          </p:txBody>
        </p:sp>
      </p:grpSp>
      <p:grpSp>
        <p:nvGrpSpPr>
          <p:cNvPr id="61" name="Group 60">
            <a:extLst>
              <a:ext uri="{FF2B5EF4-FFF2-40B4-BE49-F238E27FC236}">
                <a16:creationId xmlns:a16="http://schemas.microsoft.com/office/drawing/2014/main" id="{D5FCFDCA-F456-4E90-9E43-AC357D53FFB8}"/>
              </a:ext>
            </a:extLst>
          </p:cNvPr>
          <p:cNvGrpSpPr/>
          <p:nvPr/>
        </p:nvGrpSpPr>
        <p:grpSpPr>
          <a:xfrm>
            <a:off x="8582593" y="1565090"/>
            <a:ext cx="2933557" cy="2322583"/>
            <a:chOff x="319755" y="4012193"/>
            <a:chExt cx="2265895" cy="2322583"/>
          </a:xfrm>
        </p:grpSpPr>
        <p:sp>
          <p:nvSpPr>
            <p:cNvPr id="62" name="TextBox 61">
              <a:extLst>
                <a:ext uri="{FF2B5EF4-FFF2-40B4-BE49-F238E27FC236}">
                  <a16:creationId xmlns:a16="http://schemas.microsoft.com/office/drawing/2014/main" id="{4B24EE29-6318-4509-93A1-E1CD7D434A20}"/>
                </a:ext>
              </a:extLst>
            </p:cNvPr>
            <p:cNvSpPr txBox="1"/>
            <p:nvPr/>
          </p:nvSpPr>
          <p:spPr>
            <a:xfrm>
              <a:off x="319755" y="4012193"/>
              <a:ext cx="2088993" cy="769441"/>
            </a:xfrm>
            <a:prstGeom prst="rect">
              <a:avLst/>
            </a:prstGeom>
            <a:noFill/>
          </p:spPr>
          <p:txBody>
            <a:bodyPr wrap="square" lIns="0" rtlCol="0" anchor="b">
              <a:spAutoFit/>
            </a:bodyPr>
            <a:lstStyle/>
            <a:p>
              <a:pPr marL="0" marR="0" lvl="0" indent="0" defTabSz="9143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1">
                  <a:ln>
                    <a:noFill/>
                  </a:ln>
                  <a:solidFill>
                    <a:srgbClr val="92D050"/>
                  </a:solidFill>
                  <a:effectLst/>
                  <a:uLnTx/>
                  <a:uFillTx/>
                  <a:latin typeface="Calibri"/>
                  <a:ea typeface="+mn-ea"/>
                  <a:cs typeface="+mn-cs"/>
                </a:rPr>
                <a:t>Enable Predictive Analytics</a:t>
              </a:r>
            </a:p>
          </p:txBody>
        </p:sp>
        <p:sp>
          <p:nvSpPr>
            <p:cNvPr id="63" name="Rectangle 62">
              <a:extLst>
                <a:ext uri="{FF2B5EF4-FFF2-40B4-BE49-F238E27FC236}">
                  <a16:creationId xmlns:a16="http://schemas.microsoft.com/office/drawing/2014/main" id="{3441057B-89B0-4C8D-8F8B-C0E7A60EBFF9}"/>
                </a:ext>
              </a:extLst>
            </p:cNvPr>
            <p:cNvSpPr/>
            <p:nvPr/>
          </p:nvSpPr>
          <p:spPr>
            <a:xfrm>
              <a:off x="319755" y="4765116"/>
              <a:ext cx="2265895" cy="1569660"/>
            </a:xfrm>
            <a:prstGeom prst="rect">
              <a:avLst/>
            </a:prstGeom>
          </p:spPr>
          <p:txBody>
            <a:bodyPr wrap="square" lIns="0">
              <a:spAutoFit/>
            </a:bodyPr>
            <a:lstStyle/>
            <a:p>
              <a:pPr marL="0" marR="0" lvl="0" indent="0" defTabSz="914354"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1">
                  <a:ln>
                    <a:noFill/>
                  </a:ln>
                  <a:solidFill>
                    <a:srgbClr val="95A5A6"/>
                  </a:solidFill>
                  <a:effectLst/>
                  <a:uLnTx/>
                  <a:uFillTx/>
                  <a:latin typeface="Calibri"/>
                  <a:ea typeface="+mn-ea"/>
                  <a:cs typeface="+mn-cs"/>
                </a:rPr>
                <a:t>Once NLP converts the text to structured data, it can be used  to classify patients, extract insights, and summarize information and</a:t>
              </a:r>
              <a:r>
                <a:rPr lang="en-US" sz="1600" noProof="1">
                  <a:solidFill>
                    <a:srgbClr val="95A5A6"/>
                  </a:solidFill>
                  <a:latin typeface="Calibri"/>
                </a:rPr>
                <a:t> develop predictive ML models, Question Answering, Inference</a:t>
              </a:r>
              <a:endParaRPr kumimoji="0" lang="en-US" sz="1600" b="0" i="0" u="none" strike="noStrike" kern="1200" cap="none" spc="0" normalizeH="0" baseline="0" noProof="1">
                <a:ln>
                  <a:noFill/>
                </a:ln>
                <a:solidFill>
                  <a:srgbClr val="95A5A6"/>
                </a:solidFill>
                <a:effectLst/>
                <a:uLnTx/>
                <a:uFillTx/>
                <a:latin typeface="Calibri"/>
                <a:ea typeface="+mn-ea"/>
                <a:cs typeface="+mn-cs"/>
              </a:endParaRPr>
            </a:p>
          </p:txBody>
        </p:sp>
      </p:grpSp>
      <p:sp>
        <p:nvSpPr>
          <p:cNvPr id="5" name="Graphic 40" descr="Lock">
            <a:extLst>
              <a:ext uri="{FF2B5EF4-FFF2-40B4-BE49-F238E27FC236}">
                <a16:creationId xmlns:a16="http://schemas.microsoft.com/office/drawing/2014/main" id="{E3D23B9C-EE0F-452E-9AA4-12B827894858}"/>
              </a:ext>
            </a:extLst>
          </p:cNvPr>
          <p:cNvSpPr/>
          <p:nvPr/>
        </p:nvSpPr>
        <p:spPr>
          <a:xfrm>
            <a:off x="5485134" y="3507042"/>
            <a:ext cx="347237" cy="452649"/>
          </a:xfrm>
          <a:custGeom>
            <a:avLst/>
            <a:gdLst>
              <a:gd name="connsiteX0" fmla="*/ 186020 w 347237"/>
              <a:gd name="connsiteY0" fmla="*/ 357778 h 452648"/>
              <a:gd name="connsiteX1" fmla="*/ 186020 w 347237"/>
              <a:gd name="connsiteY1" fmla="*/ 390642 h 452648"/>
              <a:gd name="connsiteX2" fmla="*/ 161217 w 347237"/>
              <a:gd name="connsiteY2" fmla="*/ 390642 h 452648"/>
              <a:gd name="connsiteX3" fmla="*/ 161217 w 347237"/>
              <a:gd name="connsiteY3" fmla="*/ 357778 h 452648"/>
              <a:gd name="connsiteX4" fmla="*/ 136415 w 347237"/>
              <a:gd name="connsiteY4" fmla="*/ 322435 h 452648"/>
              <a:gd name="connsiteX5" fmla="*/ 173619 w 347237"/>
              <a:gd name="connsiteY5" fmla="*/ 285231 h 452648"/>
              <a:gd name="connsiteX6" fmla="*/ 210823 w 347237"/>
              <a:gd name="connsiteY6" fmla="*/ 322435 h 452648"/>
              <a:gd name="connsiteX7" fmla="*/ 186020 w 347237"/>
              <a:gd name="connsiteY7" fmla="*/ 357778 h 452648"/>
              <a:gd name="connsiteX8" fmla="*/ 80609 w 347237"/>
              <a:gd name="connsiteY8" fmla="*/ 130214 h 452648"/>
              <a:gd name="connsiteX9" fmla="*/ 173619 w 347237"/>
              <a:gd name="connsiteY9" fmla="*/ 37204 h 452648"/>
              <a:gd name="connsiteX10" fmla="*/ 266629 w 347237"/>
              <a:gd name="connsiteY10" fmla="*/ 130214 h 452648"/>
              <a:gd name="connsiteX11" fmla="*/ 266629 w 347237"/>
              <a:gd name="connsiteY11" fmla="*/ 199041 h 452648"/>
              <a:gd name="connsiteX12" fmla="*/ 173619 w 347237"/>
              <a:gd name="connsiteY12" fmla="*/ 192221 h 452648"/>
              <a:gd name="connsiteX13" fmla="*/ 80609 w 347237"/>
              <a:gd name="connsiteY13" fmla="*/ 199041 h 452648"/>
              <a:gd name="connsiteX14" fmla="*/ 80609 w 347237"/>
              <a:gd name="connsiteY14" fmla="*/ 130214 h 452648"/>
              <a:gd name="connsiteX15" fmla="*/ 303833 w 347237"/>
              <a:gd name="connsiteY15" fmla="*/ 201522 h 452648"/>
              <a:gd name="connsiteX16" fmla="*/ 303833 w 347237"/>
              <a:gd name="connsiteY16" fmla="*/ 130214 h 452648"/>
              <a:gd name="connsiteX17" fmla="*/ 173619 w 347237"/>
              <a:gd name="connsiteY17" fmla="*/ 0 h 452648"/>
              <a:gd name="connsiteX18" fmla="*/ 43405 w 347237"/>
              <a:gd name="connsiteY18" fmla="*/ 130214 h 452648"/>
              <a:gd name="connsiteX19" fmla="*/ 43405 w 347237"/>
              <a:gd name="connsiteY19" fmla="*/ 201522 h 452648"/>
              <a:gd name="connsiteX20" fmla="*/ 0 w 347237"/>
              <a:gd name="connsiteY20" fmla="*/ 204622 h 452648"/>
              <a:gd name="connsiteX21" fmla="*/ 0 w 347237"/>
              <a:gd name="connsiteY21" fmla="*/ 440247 h 452648"/>
              <a:gd name="connsiteX22" fmla="*/ 173619 w 347237"/>
              <a:gd name="connsiteY22" fmla="*/ 452649 h 452648"/>
              <a:gd name="connsiteX23" fmla="*/ 347237 w 347237"/>
              <a:gd name="connsiteY23" fmla="*/ 440247 h 452648"/>
              <a:gd name="connsiteX24" fmla="*/ 347237 w 347237"/>
              <a:gd name="connsiteY24" fmla="*/ 204622 h 452648"/>
              <a:gd name="connsiteX25" fmla="*/ 303833 w 347237"/>
              <a:gd name="connsiteY25" fmla="*/ 201522 h 45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7237" h="452648">
                <a:moveTo>
                  <a:pt x="186020" y="357778"/>
                </a:moveTo>
                <a:lnTo>
                  <a:pt x="186020" y="390642"/>
                </a:lnTo>
                <a:lnTo>
                  <a:pt x="161217" y="390642"/>
                </a:lnTo>
                <a:lnTo>
                  <a:pt x="161217" y="357778"/>
                </a:lnTo>
                <a:cubicBezTo>
                  <a:pt x="146956" y="352818"/>
                  <a:pt x="136415" y="339176"/>
                  <a:pt x="136415" y="322435"/>
                </a:cubicBezTo>
                <a:cubicBezTo>
                  <a:pt x="136415" y="301972"/>
                  <a:pt x="153156" y="285231"/>
                  <a:pt x="173619" y="285231"/>
                </a:cubicBezTo>
                <a:cubicBezTo>
                  <a:pt x="194081" y="285231"/>
                  <a:pt x="210823" y="301972"/>
                  <a:pt x="210823" y="322435"/>
                </a:cubicBezTo>
                <a:cubicBezTo>
                  <a:pt x="210823" y="338556"/>
                  <a:pt x="200282" y="352198"/>
                  <a:pt x="186020" y="357778"/>
                </a:cubicBezTo>
                <a:close/>
                <a:moveTo>
                  <a:pt x="80609" y="130214"/>
                </a:moveTo>
                <a:cubicBezTo>
                  <a:pt x="80609" y="78748"/>
                  <a:pt x="122153" y="37204"/>
                  <a:pt x="173619" y="37204"/>
                </a:cubicBezTo>
                <a:cubicBezTo>
                  <a:pt x="225084" y="37204"/>
                  <a:pt x="266629" y="78748"/>
                  <a:pt x="266629" y="130214"/>
                </a:cubicBezTo>
                <a:lnTo>
                  <a:pt x="266629" y="199041"/>
                </a:lnTo>
                <a:lnTo>
                  <a:pt x="173619" y="192221"/>
                </a:lnTo>
                <a:lnTo>
                  <a:pt x="80609" y="199041"/>
                </a:lnTo>
                <a:lnTo>
                  <a:pt x="80609" y="130214"/>
                </a:lnTo>
                <a:close/>
                <a:moveTo>
                  <a:pt x="303833" y="201522"/>
                </a:moveTo>
                <a:lnTo>
                  <a:pt x="303833" y="130214"/>
                </a:lnTo>
                <a:cubicBezTo>
                  <a:pt x="303833" y="58286"/>
                  <a:pt x="245546" y="0"/>
                  <a:pt x="173619" y="0"/>
                </a:cubicBezTo>
                <a:cubicBezTo>
                  <a:pt x="101691" y="0"/>
                  <a:pt x="43405" y="58286"/>
                  <a:pt x="43405" y="130214"/>
                </a:cubicBezTo>
                <a:lnTo>
                  <a:pt x="43405" y="201522"/>
                </a:lnTo>
                <a:lnTo>
                  <a:pt x="0" y="204622"/>
                </a:lnTo>
                <a:lnTo>
                  <a:pt x="0" y="440247"/>
                </a:lnTo>
                <a:lnTo>
                  <a:pt x="173619" y="452649"/>
                </a:lnTo>
                <a:lnTo>
                  <a:pt x="347237" y="440247"/>
                </a:lnTo>
                <a:lnTo>
                  <a:pt x="347237" y="204622"/>
                </a:lnTo>
                <a:lnTo>
                  <a:pt x="303833" y="201522"/>
                </a:ln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grpSp>
        <p:nvGrpSpPr>
          <p:cNvPr id="7" name="Graphic 38" descr="Call center">
            <a:extLst>
              <a:ext uri="{FF2B5EF4-FFF2-40B4-BE49-F238E27FC236}">
                <a16:creationId xmlns:a16="http://schemas.microsoft.com/office/drawing/2014/main" id="{C4F2F106-3E28-4710-9669-7FBA24482716}"/>
              </a:ext>
            </a:extLst>
          </p:cNvPr>
          <p:cNvGrpSpPr/>
          <p:nvPr/>
        </p:nvGrpSpPr>
        <p:grpSpPr>
          <a:xfrm>
            <a:off x="6853908" y="4457990"/>
            <a:ext cx="595264" cy="595264"/>
            <a:chOff x="6853908" y="4457990"/>
            <a:chExt cx="595264" cy="595264"/>
          </a:xfrm>
        </p:grpSpPr>
        <p:sp>
          <p:nvSpPr>
            <p:cNvPr id="9" name="Freeform: Shape 8">
              <a:extLst>
                <a:ext uri="{FF2B5EF4-FFF2-40B4-BE49-F238E27FC236}">
                  <a16:creationId xmlns:a16="http://schemas.microsoft.com/office/drawing/2014/main" id="{482B57D8-F2DD-4617-99C5-45ACB479A265}"/>
                </a:ext>
              </a:extLst>
            </p:cNvPr>
            <p:cNvSpPr/>
            <p:nvPr/>
          </p:nvSpPr>
          <p:spPr>
            <a:xfrm>
              <a:off x="6953119" y="4792826"/>
              <a:ext cx="396843" cy="198421"/>
            </a:xfrm>
            <a:custGeom>
              <a:avLst/>
              <a:gdLst>
                <a:gd name="connsiteX0" fmla="*/ 377001 w 396842"/>
                <a:gd name="connsiteY0" fmla="*/ 59526 h 198421"/>
                <a:gd name="connsiteX1" fmla="*/ 280270 w 396842"/>
                <a:gd name="connsiteY1" fmla="*/ 12401 h 198421"/>
                <a:gd name="connsiteX2" fmla="*/ 198421 w 396842"/>
                <a:gd name="connsiteY2" fmla="*/ 0 h 198421"/>
                <a:gd name="connsiteX3" fmla="*/ 116573 w 396842"/>
                <a:gd name="connsiteY3" fmla="*/ 12401 h 198421"/>
                <a:gd name="connsiteX4" fmla="*/ 19842 w 396842"/>
                <a:gd name="connsiteY4" fmla="*/ 59526 h 198421"/>
                <a:gd name="connsiteX5" fmla="*/ 0 w 396842"/>
                <a:gd name="connsiteY5" fmla="*/ 99211 h 198421"/>
                <a:gd name="connsiteX6" fmla="*/ 0 w 396842"/>
                <a:gd name="connsiteY6" fmla="*/ 198421 h 198421"/>
                <a:gd name="connsiteX7" fmla="*/ 396843 w 396842"/>
                <a:gd name="connsiteY7" fmla="*/ 198421 h 198421"/>
                <a:gd name="connsiteX8" fmla="*/ 396843 w 396842"/>
                <a:gd name="connsiteY8" fmla="*/ 99211 h 198421"/>
                <a:gd name="connsiteX9" fmla="*/ 377001 w 396842"/>
                <a:gd name="connsiteY9" fmla="*/ 59526 h 19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842" h="198421">
                  <a:moveTo>
                    <a:pt x="377001" y="59526"/>
                  </a:moveTo>
                  <a:cubicBezTo>
                    <a:pt x="349718" y="37204"/>
                    <a:pt x="314994" y="22322"/>
                    <a:pt x="280270" y="12401"/>
                  </a:cubicBezTo>
                  <a:cubicBezTo>
                    <a:pt x="255467" y="4961"/>
                    <a:pt x="228185" y="0"/>
                    <a:pt x="198421" y="0"/>
                  </a:cubicBezTo>
                  <a:cubicBezTo>
                    <a:pt x="171138" y="0"/>
                    <a:pt x="143855" y="4961"/>
                    <a:pt x="116573" y="12401"/>
                  </a:cubicBezTo>
                  <a:cubicBezTo>
                    <a:pt x="81849" y="22322"/>
                    <a:pt x="47125" y="39684"/>
                    <a:pt x="19842" y="59526"/>
                  </a:cubicBezTo>
                  <a:cubicBezTo>
                    <a:pt x="7441" y="69447"/>
                    <a:pt x="0" y="84329"/>
                    <a:pt x="0" y="99211"/>
                  </a:cubicBezTo>
                  <a:lnTo>
                    <a:pt x="0" y="198421"/>
                  </a:lnTo>
                  <a:lnTo>
                    <a:pt x="396843" y="198421"/>
                  </a:lnTo>
                  <a:lnTo>
                    <a:pt x="396843" y="99211"/>
                  </a:lnTo>
                  <a:cubicBezTo>
                    <a:pt x="396843" y="84329"/>
                    <a:pt x="389402" y="69447"/>
                    <a:pt x="377001" y="59526"/>
                  </a:cubicBez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10" name="Freeform: Shape 9">
              <a:extLst>
                <a:ext uri="{FF2B5EF4-FFF2-40B4-BE49-F238E27FC236}">
                  <a16:creationId xmlns:a16="http://schemas.microsoft.com/office/drawing/2014/main" id="{902B85C5-8CCC-4060-B886-92FA1C8E04D6}"/>
                </a:ext>
              </a:extLst>
            </p:cNvPr>
            <p:cNvSpPr/>
            <p:nvPr/>
          </p:nvSpPr>
          <p:spPr>
            <a:xfrm>
              <a:off x="7042408" y="4519997"/>
              <a:ext cx="272829" cy="235625"/>
            </a:xfrm>
            <a:custGeom>
              <a:avLst/>
              <a:gdLst>
                <a:gd name="connsiteX0" fmla="*/ 12401 w 272829"/>
                <a:gd name="connsiteY0" fmla="*/ 64487 h 235625"/>
                <a:gd name="connsiteX1" fmla="*/ 21082 w 272829"/>
                <a:gd name="connsiteY1" fmla="*/ 60767 h 235625"/>
                <a:gd name="connsiteX2" fmla="*/ 21082 w 272829"/>
                <a:gd name="connsiteY2" fmla="*/ 60767 h 235625"/>
                <a:gd name="connsiteX3" fmla="*/ 109132 w 272829"/>
                <a:gd name="connsiteY3" fmla="*/ 24803 h 235625"/>
                <a:gd name="connsiteX4" fmla="*/ 233145 w 272829"/>
                <a:gd name="connsiteY4" fmla="*/ 148816 h 235625"/>
                <a:gd name="connsiteX5" fmla="*/ 233145 w 272829"/>
                <a:gd name="connsiteY5" fmla="*/ 177339 h 235625"/>
                <a:gd name="connsiteX6" fmla="*/ 161837 w 272829"/>
                <a:gd name="connsiteY6" fmla="*/ 200902 h 235625"/>
                <a:gd name="connsiteX7" fmla="*/ 152536 w 272829"/>
                <a:gd name="connsiteY7" fmla="*/ 198421 h 235625"/>
                <a:gd name="connsiteX8" fmla="*/ 133934 w 272829"/>
                <a:gd name="connsiteY8" fmla="*/ 217023 h 235625"/>
                <a:gd name="connsiteX9" fmla="*/ 152536 w 272829"/>
                <a:gd name="connsiteY9" fmla="*/ 235625 h 235625"/>
                <a:gd name="connsiteX10" fmla="*/ 169898 w 272829"/>
                <a:gd name="connsiteY10" fmla="*/ 224464 h 235625"/>
                <a:gd name="connsiteX11" fmla="*/ 268489 w 272829"/>
                <a:gd name="connsiteY11" fmla="*/ 191601 h 235625"/>
                <a:gd name="connsiteX12" fmla="*/ 277170 w 272829"/>
                <a:gd name="connsiteY12" fmla="*/ 179819 h 235625"/>
                <a:gd name="connsiteX13" fmla="*/ 277170 w 272829"/>
                <a:gd name="connsiteY13" fmla="*/ 124013 h 235625"/>
                <a:gd name="connsiteX14" fmla="*/ 264768 w 272829"/>
                <a:gd name="connsiteY14" fmla="*/ 111612 h 235625"/>
                <a:gd name="connsiteX15" fmla="*/ 253607 w 272829"/>
                <a:gd name="connsiteY15" fmla="*/ 111612 h 235625"/>
                <a:gd name="connsiteX16" fmla="*/ 109132 w 272829"/>
                <a:gd name="connsiteY16" fmla="*/ 0 h 235625"/>
                <a:gd name="connsiteX17" fmla="*/ 4961 w 272829"/>
                <a:gd name="connsiteY17" fmla="*/ 42165 h 235625"/>
                <a:gd name="connsiteX18" fmla="*/ 0 w 272829"/>
                <a:gd name="connsiteY18" fmla="*/ 52086 h 235625"/>
                <a:gd name="connsiteX19" fmla="*/ 12401 w 272829"/>
                <a:gd name="connsiteY19" fmla="*/ 64487 h 23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829" h="235625">
                  <a:moveTo>
                    <a:pt x="12401" y="64487"/>
                  </a:moveTo>
                  <a:cubicBezTo>
                    <a:pt x="16122" y="64487"/>
                    <a:pt x="19222" y="63247"/>
                    <a:pt x="21082" y="60767"/>
                  </a:cubicBezTo>
                  <a:lnTo>
                    <a:pt x="21082" y="60767"/>
                  </a:lnTo>
                  <a:cubicBezTo>
                    <a:pt x="44025" y="38444"/>
                    <a:pt x="75028" y="24803"/>
                    <a:pt x="109132" y="24803"/>
                  </a:cubicBezTo>
                  <a:cubicBezTo>
                    <a:pt x="177339" y="24803"/>
                    <a:pt x="233145" y="80609"/>
                    <a:pt x="233145" y="148816"/>
                  </a:cubicBezTo>
                  <a:lnTo>
                    <a:pt x="233145" y="177339"/>
                  </a:lnTo>
                  <a:lnTo>
                    <a:pt x="161837" y="200902"/>
                  </a:lnTo>
                  <a:cubicBezTo>
                    <a:pt x="158737" y="199661"/>
                    <a:pt x="155637" y="198421"/>
                    <a:pt x="152536" y="198421"/>
                  </a:cubicBezTo>
                  <a:cubicBezTo>
                    <a:pt x="141995" y="198421"/>
                    <a:pt x="133934" y="206482"/>
                    <a:pt x="133934" y="217023"/>
                  </a:cubicBezTo>
                  <a:cubicBezTo>
                    <a:pt x="133934" y="227564"/>
                    <a:pt x="141995" y="235625"/>
                    <a:pt x="152536" y="235625"/>
                  </a:cubicBezTo>
                  <a:cubicBezTo>
                    <a:pt x="159977" y="235625"/>
                    <a:pt x="166798" y="231285"/>
                    <a:pt x="169898" y="224464"/>
                  </a:cubicBezTo>
                  <a:lnTo>
                    <a:pt x="268489" y="191601"/>
                  </a:lnTo>
                  <a:cubicBezTo>
                    <a:pt x="273449" y="189740"/>
                    <a:pt x="277170" y="185400"/>
                    <a:pt x="277170" y="179819"/>
                  </a:cubicBezTo>
                  <a:lnTo>
                    <a:pt x="277170" y="124013"/>
                  </a:lnTo>
                  <a:cubicBezTo>
                    <a:pt x="277170" y="117193"/>
                    <a:pt x="271589" y="111612"/>
                    <a:pt x="264768" y="111612"/>
                  </a:cubicBezTo>
                  <a:lnTo>
                    <a:pt x="253607" y="111612"/>
                  </a:lnTo>
                  <a:cubicBezTo>
                    <a:pt x="236865" y="47745"/>
                    <a:pt x="178579" y="0"/>
                    <a:pt x="109132" y="0"/>
                  </a:cubicBezTo>
                  <a:cubicBezTo>
                    <a:pt x="68827" y="0"/>
                    <a:pt x="32243" y="16122"/>
                    <a:pt x="4961" y="42165"/>
                  </a:cubicBezTo>
                  <a:cubicBezTo>
                    <a:pt x="1860" y="44645"/>
                    <a:pt x="0" y="47745"/>
                    <a:pt x="0" y="52086"/>
                  </a:cubicBezTo>
                  <a:cubicBezTo>
                    <a:pt x="0" y="58906"/>
                    <a:pt x="5581" y="64487"/>
                    <a:pt x="12401" y="64487"/>
                  </a:cubicBez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865E8BCF-24B7-4547-9B7B-990C53984055}"/>
                </a:ext>
              </a:extLst>
            </p:cNvPr>
            <p:cNvSpPr/>
            <p:nvPr/>
          </p:nvSpPr>
          <p:spPr>
            <a:xfrm>
              <a:off x="7052329" y="4569602"/>
              <a:ext cx="198421" cy="198421"/>
            </a:xfrm>
            <a:custGeom>
              <a:avLst/>
              <a:gdLst>
                <a:gd name="connsiteX0" fmla="*/ 197801 w 198421"/>
                <a:gd name="connsiteY0" fmla="*/ 109752 h 198421"/>
                <a:gd name="connsiteX1" fmla="*/ 198421 w 198421"/>
                <a:gd name="connsiteY1" fmla="*/ 99211 h 198421"/>
                <a:gd name="connsiteX2" fmla="*/ 99211 w 198421"/>
                <a:gd name="connsiteY2" fmla="*/ 0 h 198421"/>
                <a:gd name="connsiteX3" fmla="*/ 0 w 198421"/>
                <a:gd name="connsiteY3" fmla="*/ 99211 h 198421"/>
                <a:gd name="connsiteX4" fmla="*/ 99211 w 198421"/>
                <a:gd name="connsiteY4" fmla="*/ 198421 h 198421"/>
                <a:gd name="connsiteX5" fmla="*/ 105411 w 198421"/>
                <a:gd name="connsiteY5" fmla="*/ 197801 h 198421"/>
                <a:gd name="connsiteX6" fmla="*/ 105411 w 198421"/>
                <a:gd name="connsiteY6" fmla="*/ 167418 h 198421"/>
                <a:gd name="connsiteX7" fmla="*/ 105411 w 198421"/>
                <a:gd name="connsiteY7" fmla="*/ 167418 h 198421"/>
                <a:gd name="connsiteX8" fmla="*/ 109132 w 198421"/>
                <a:gd name="connsiteY8" fmla="*/ 150676 h 198421"/>
                <a:gd name="connsiteX9" fmla="*/ 130834 w 198421"/>
                <a:gd name="connsiteY9" fmla="*/ 132074 h 198421"/>
                <a:gd name="connsiteX10" fmla="*/ 197801 w 198421"/>
                <a:gd name="connsiteY10" fmla="*/ 109752 h 19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421" h="198421">
                  <a:moveTo>
                    <a:pt x="197801" y="109752"/>
                  </a:moveTo>
                  <a:cubicBezTo>
                    <a:pt x="198421" y="106031"/>
                    <a:pt x="198421" y="102931"/>
                    <a:pt x="198421" y="99211"/>
                  </a:cubicBezTo>
                  <a:cubicBezTo>
                    <a:pt x="198421" y="44645"/>
                    <a:pt x="153777" y="0"/>
                    <a:pt x="99211" y="0"/>
                  </a:cubicBezTo>
                  <a:cubicBezTo>
                    <a:pt x="44645" y="0"/>
                    <a:pt x="0" y="44645"/>
                    <a:pt x="0" y="99211"/>
                  </a:cubicBezTo>
                  <a:cubicBezTo>
                    <a:pt x="0" y="153777"/>
                    <a:pt x="44645" y="198421"/>
                    <a:pt x="99211" y="198421"/>
                  </a:cubicBezTo>
                  <a:cubicBezTo>
                    <a:pt x="101071" y="198421"/>
                    <a:pt x="103551" y="198421"/>
                    <a:pt x="105411" y="197801"/>
                  </a:cubicBezTo>
                  <a:lnTo>
                    <a:pt x="105411" y="167418"/>
                  </a:lnTo>
                  <a:lnTo>
                    <a:pt x="105411" y="167418"/>
                  </a:lnTo>
                  <a:cubicBezTo>
                    <a:pt x="105411" y="161837"/>
                    <a:pt x="106651" y="156257"/>
                    <a:pt x="109132" y="150676"/>
                  </a:cubicBezTo>
                  <a:cubicBezTo>
                    <a:pt x="113472" y="141995"/>
                    <a:pt x="120913" y="135175"/>
                    <a:pt x="130834" y="132074"/>
                  </a:cubicBezTo>
                  <a:lnTo>
                    <a:pt x="197801" y="109752"/>
                  </a:ln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grpSp>
      <p:sp>
        <p:nvSpPr>
          <p:cNvPr id="13" name="Graphic 41" descr="Key">
            <a:extLst>
              <a:ext uri="{FF2B5EF4-FFF2-40B4-BE49-F238E27FC236}">
                <a16:creationId xmlns:a16="http://schemas.microsoft.com/office/drawing/2014/main" id="{D88BCF8C-BC60-498D-ADD7-E226F197ED24}"/>
              </a:ext>
            </a:extLst>
          </p:cNvPr>
          <p:cNvSpPr/>
          <p:nvPr/>
        </p:nvSpPr>
        <p:spPr>
          <a:xfrm>
            <a:off x="5727899" y="2242854"/>
            <a:ext cx="545659" cy="260428"/>
          </a:xfrm>
          <a:custGeom>
            <a:avLst/>
            <a:gdLst>
              <a:gd name="connsiteX0" fmla="*/ 375140 w 545658"/>
              <a:gd name="connsiteY0" fmla="*/ 151916 h 260428"/>
              <a:gd name="connsiteX1" fmla="*/ 415445 w 545658"/>
              <a:gd name="connsiteY1" fmla="*/ 192221 h 260428"/>
              <a:gd name="connsiteX2" fmla="*/ 455749 w 545658"/>
              <a:gd name="connsiteY2" fmla="*/ 151916 h 260428"/>
              <a:gd name="connsiteX3" fmla="*/ 496053 w 545658"/>
              <a:gd name="connsiteY3" fmla="*/ 192221 h 260428"/>
              <a:gd name="connsiteX4" fmla="*/ 545659 w 545658"/>
              <a:gd name="connsiteY4" fmla="*/ 130214 h 260428"/>
              <a:gd name="connsiteX5" fmla="*/ 496053 w 545658"/>
              <a:gd name="connsiteY5" fmla="*/ 68207 h 260428"/>
              <a:gd name="connsiteX6" fmla="*/ 244926 w 545658"/>
              <a:gd name="connsiteY6" fmla="*/ 68207 h 260428"/>
              <a:gd name="connsiteX7" fmla="*/ 130214 w 545658"/>
              <a:gd name="connsiteY7" fmla="*/ 0 h 260428"/>
              <a:gd name="connsiteX8" fmla="*/ 0 w 545658"/>
              <a:gd name="connsiteY8" fmla="*/ 130214 h 260428"/>
              <a:gd name="connsiteX9" fmla="*/ 130214 w 545658"/>
              <a:gd name="connsiteY9" fmla="*/ 260428 h 260428"/>
              <a:gd name="connsiteX10" fmla="*/ 244926 w 545658"/>
              <a:gd name="connsiteY10" fmla="*/ 192221 h 260428"/>
              <a:gd name="connsiteX11" fmla="*/ 285231 w 545658"/>
              <a:gd name="connsiteY11" fmla="*/ 192221 h 260428"/>
              <a:gd name="connsiteX12" fmla="*/ 310033 w 545658"/>
              <a:gd name="connsiteY12" fmla="*/ 167418 h 260428"/>
              <a:gd name="connsiteX13" fmla="*/ 334836 w 545658"/>
              <a:gd name="connsiteY13" fmla="*/ 192221 h 260428"/>
              <a:gd name="connsiteX14" fmla="*/ 375140 w 545658"/>
              <a:gd name="connsiteY14" fmla="*/ 151916 h 260428"/>
              <a:gd name="connsiteX15" fmla="*/ 74408 w 545658"/>
              <a:gd name="connsiteY15" fmla="*/ 167418 h 260428"/>
              <a:gd name="connsiteX16" fmla="*/ 37204 w 545658"/>
              <a:gd name="connsiteY16" fmla="*/ 130214 h 260428"/>
              <a:gd name="connsiteX17" fmla="*/ 74408 w 545658"/>
              <a:gd name="connsiteY17" fmla="*/ 93010 h 260428"/>
              <a:gd name="connsiteX18" fmla="*/ 111612 w 545658"/>
              <a:gd name="connsiteY18" fmla="*/ 130214 h 260428"/>
              <a:gd name="connsiteX19" fmla="*/ 74408 w 545658"/>
              <a:gd name="connsiteY19" fmla="*/ 167418 h 2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5658" h="260428">
                <a:moveTo>
                  <a:pt x="375140" y="151916"/>
                </a:moveTo>
                <a:lnTo>
                  <a:pt x="415445" y="192221"/>
                </a:lnTo>
                <a:lnTo>
                  <a:pt x="455749" y="151916"/>
                </a:lnTo>
                <a:lnTo>
                  <a:pt x="496053" y="192221"/>
                </a:lnTo>
                <a:lnTo>
                  <a:pt x="545659" y="130214"/>
                </a:lnTo>
                <a:lnTo>
                  <a:pt x="496053" y="68207"/>
                </a:lnTo>
                <a:lnTo>
                  <a:pt x="244926" y="68207"/>
                </a:lnTo>
                <a:cubicBezTo>
                  <a:pt x="222604" y="27283"/>
                  <a:pt x="179819" y="0"/>
                  <a:pt x="130214" y="0"/>
                </a:cubicBezTo>
                <a:cubicBezTo>
                  <a:pt x="58286" y="0"/>
                  <a:pt x="0" y="58286"/>
                  <a:pt x="0" y="130214"/>
                </a:cubicBezTo>
                <a:cubicBezTo>
                  <a:pt x="0" y="202142"/>
                  <a:pt x="58286" y="260428"/>
                  <a:pt x="130214" y="260428"/>
                </a:cubicBezTo>
                <a:cubicBezTo>
                  <a:pt x="179819" y="260428"/>
                  <a:pt x="222604" y="233145"/>
                  <a:pt x="244926" y="192221"/>
                </a:cubicBezTo>
                <a:lnTo>
                  <a:pt x="285231" y="192221"/>
                </a:lnTo>
                <a:lnTo>
                  <a:pt x="310033" y="167418"/>
                </a:lnTo>
                <a:lnTo>
                  <a:pt x="334836" y="192221"/>
                </a:lnTo>
                <a:lnTo>
                  <a:pt x="375140" y="151916"/>
                </a:lnTo>
                <a:close/>
                <a:moveTo>
                  <a:pt x="74408" y="167418"/>
                </a:moveTo>
                <a:cubicBezTo>
                  <a:pt x="53946" y="167418"/>
                  <a:pt x="37204" y="150676"/>
                  <a:pt x="37204" y="130214"/>
                </a:cubicBezTo>
                <a:cubicBezTo>
                  <a:pt x="37204" y="109752"/>
                  <a:pt x="53946" y="93010"/>
                  <a:pt x="74408" y="93010"/>
                </a:cubicBezTo>
                <a:cubicBezTo>
                  <a:pt x="94870" y="93010"/>
                  <a:pt x="111612" y="109752"/>
                  <a:pt x="111612" y="130214"/>
                </a:cubicBezTo>
                <a:cubicBezTo>
                  <a:pt x="111612" y="150676"/>
                  <a:pt x="94870" y="167418"/>
                  <a:pt x="74408" y="167418"/>
                </a:cubicBezTo>
                <a:close/>
              </a:path>
            </a:pathLst>
          </a:custGeom>
          <a:solidFill>
            <a:schemeClr val="bg1"/>
          </a:solidFill>
          <a:ln w="6152" cap="flat">
            <a:noFill/>
            <a:prstDash val="solid"/>
            <a:miter/>
          </a:ln>
        </p:spPr>
        <p:txBody>
          <a:bodyPr rtlCol="0" anchor="ct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5A5A6"/>
              </a:solidFill>
              <a:effectLst/>
              <a:uLnTx/>
              <a:uFillTx/>
              <a:latin typeface="Calibri"/>
              <a:ea typeface="+mn-ea"/>
              <a:cs typeface="+mn-cs"/>
            </a:endParaRPr>
          </a:p>
        </p:txBody>
      </p:sp>
      <p:sp>
        <p:nvSpPr>
          <p:cNvPr id="109" name="Freeform: Shape 108">
            <a:extLst>
              <a:ext uri="{FF2B5EF4-FFF2-40B4-BE49-F238E27FC236}">
                <a16:creationId xmlns:a16="http://schemas.microsoft.com/office/drawing/2014/main" id="{94072C9D-E3F3-43E6-9B3A-4F93EF5FA732}"/>
              </a:ext>
            </a:extLst>
          </p:cNvPr>
          <p:cNvSpPr/>
          <p:nvPr/>
        </p:nvSpPr>
        <p:spPr>
          <a:xfrm>
            <a:off x="6338315" y="1893681"/>
            <a:ext cx="1084734" cy="1043223"/>
          </a:xfrm>
          <a:custGeom>
            <a:avLst/>
            <a:gdLst>
              <a:gd name="connsiteX0" fmla="*/ 349633 w 1084734"/>
              <a:gd name="connsiteY0" fmla="*/ 0 h 1043223"/>
              <a:gd name="connsiteX1" fmla="*/ 527292 w 1084734"/>
              <a:gd name="connsiteY1" fmla="*/ 30905 h 1043223"/>
              <a:gd name="connsiteX2" fmla="*/ 721100 w 1084734"/>
              <a:gd name="connsiteY2" fmla="*/ 77359 h 1043223"/>
              <a:gd name="connsiteX3" fmla="*/ 1047034 w 1084734"/>
              <a:gd name="connsiteY3" fmla="*/ 739933 h 1043223"/>
              <a:gd name="connsiteX4" fmla="*/ 444709 w 1084734"/>
              <a:gd name="connsiteY4" fmla="*/ 1019652 h 1043223"/>
              <a:gd name="connsiteX5" fmla="*/ 209530 w 1084734"/>
              <a:gd name="connsiteY5" fmla="*/ 957124 h 1043223"/>
              <a:gd name="connsiteX6" fmla="*/ 0 w 1084734"/>
              <a:gd name="connsiteY6" fmla="*/ 926219 h 1043223"/>
              <a:gd name="connsiteX7" fmla="*/ 349633 w 1084734"/>
              <a:gd name="connsiteY7" fmla="*/ 0 h 104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734" h="1043223">
                <a:moveTo>
                  <a:pt x="349633" y="0"/>
                </a:moveTo>
                <a:lnTo>
                  <a:pt x="527292" y="30905"/>
                </a:lnTo>
                <a:cubicBezTo>
                  <a:pt x="593010" y="44422"/>
                  <a:pt x="657738" y="59890"/>
                  <a:pt x="721100" y="77359"/>
                </a:cubicBezTo>
                <a:cubicBezTo>
                  <a:pt x="1007160" y="156266"/>
                  <a:pt x="1160759" y="465926"/>
                  <a:pt x="1047034" y="739933"/>
                </a:cubicBezTo>
                <a:cubicBezTo>
                  <a:pt x="949260" y="975429"/>
                  <a:pt x="687234" y="1097896"/>
                  <a:pt x="444709" y="1019652"/>
                </a:cubicBezTo>
                <a:cubicBezTo>
                  <a:pt x="365232" y="993945"/>
                  <a:pt x="286835" y="973134"/>
                  <a:pt x="209530" y="957124"/>
                </a:cubicBezTo>
                <a:lnTo>
                  <a:pt x="0" y="926219"/>
                </a:lnTo>
                <a:lnTo>
                  <a:pt x="349633" y="0"/>
                </a:lnTo>
                <a:close/>
              </a:path>
            </a:pathLst>
          </a:custGeom>
          <a:solidFill>
            <a:srgbClr val="ED8C17"/>
          </a:solidFill>
          <a:ln w="3175">
            <a:solidFill>
              <a:srgbClr val="ED8C17"/>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2" name="Freeform: Shape 111">
            <a:extLst>
              <a:ext uri="{FF2B5EF4-FFF2-40B4-BE49-F238E27FC236}">
                <a16:creationId xmlns:a16="http://schemas.microsoft.com/office/drawing/2014/main" id="{D59C690A-9A2E-44D3-9538-40CBBCCE576F}"/>
              </a:ext>
            </a:extLst>
          </p:cNvPr>
          <p:cNvSpPr/>
          <p:nvPr/>
        </p:nvSpPr>
        <p:spPr>
          <a:xfrm>
            <a:off x="5053757" y="1855254"/>
            <a:ext cx="1636245" cy="987956"/>
          </a:xfrm>
          <a:custGeom>
            <a:avLst/>
            <a:gdLst>
              <a:gd name="connsiteX0" fmla="*/ 1195252 w 1636245"/>
              <a:gd name="connsiteY0" fmla="*/ 271 h 987956"/>
              <a:gd name="connsiteX1" fmla="*/ 1449303 w 1636245"/>
              <a:gd name="connsiteY1" fmla="*/ 18128 h 987956"/>
              <a:gd name="connsiteX2" fmla="*/ 1614155 w 1636245"/>
              <a:gd name="connsiteY2" fmla="*/ 34253 h 987956"/>
              <a:gd name="connsiteX3" fmla="*/ 1636245 w 1636245"/>
              <a:gd name="connsiteY3" fmla="*/ 38096 h 987956"/>
              <a:gd name="connsiteX4" fmla="*/ 1286612 w 1636245"/>
              <a:gd name="connsiteY4" fmla="*/ 964315 h 987956"/>
              <a:gd name="connsiteX5" fmla="*/ 1273514 w 1636245"/>
              <a:gd name="connsiteY5" fmla="*/ 962383 h 987956"/>
              <a:gd name="connsiteX6" fmla="*/ 1114584 w 1636245"/>
              <a:gd name="connsiteY6" fmla="*/ 958381 h 987956"/>
              <a:gd name="connsiteX7" fmla="*/ 898733 w 1636245"/>
              <a:gd name="connsiteY7" fmla="*/ 974409 h 987956"/>
              <a:gd name="connsiteX8" fmla="*/ 862663 w 1636245"/>
              <a:gd name="connsiteY8" fmla="*/ 987956 h 987956"/>
              <a:gd name="connsiteX9" fmla="*/ 0 w 1636245"/>
              <a:gd name="connsiteY9" fmla="*/ 253345 h 987956"/>
              <a:gd name="connsiteX10" fmla="*/ 146578 w 1636245"/>
              <a:gd name="connsiteY10" fmla="*/ 179760 h 987956"/>
              <a:gd name="connsiteX11" fmla="*/ 700130 w 1636245"/>
              <a:gd name="connsiteY11" fmla="*/ 28741 h 987956"/>
              <a:gd name="connsiteX12" fmla="*/ 1195252 w 1636245"/>
              <a:gd name="connsiteY12" fmla="*/ 271 h 98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6245" h="987956">
                <a:moveTo>
                  <a:pt x="1195252" y="271"/>
                </a:moveTo>
                <a:cubicBezTo>
                  <a:pt x="1280708" y="1444"/>
                  <a:pt x="1368122" y="6563"/>
                  <a:pt x="1449303" y="18128"/>
                </a:cubicBezTo>
                <a:lnTo>
                  <a:pt x="1614155" y="34253"/>
                </a:lnTo>
                <a:lnTo>
                  <a:pt x="1636245" y="38096"/>
                </a:lnTo>
                <a:lnTo>
                  <a:pt x="1286612" y="964315"/>
                </a:lnTo>
                <a:lnTo>
                  <a:pt x="1273514" y="962383"/>
                </a:lnTo>
                <a:lnTo>
                  <a:pt x="1114584" y="958381"/>
                </a:lnTo>
                <a:cubicBezTo>
                  <a:pt x="1029814" y="958381"/>
                  <a:pt x="958445" y="964060"/>
                  <a:pt x="898733" y="974409"/>
                </a:cubicBezTo>
                <a:lnTo>
                  <a:pt x="862663" y="987956"/>
                </a:lnTo>
                <a:lnTo>
                  <a:pt x="0" y="253345"/>
                </a:lnTo>
                <a:lnTo>
                  <a:pt x="146578" y="179760"/>
                </a:lnTo>
                <a:cubicBezTo>
                  <a:pt x="305816" y="109912"/>
                  <a:pt x="490292" y="58152"/>
                  <a:pt x="700130" y="28741"/>
                </a:cubicBezTo>
                <a:cubicBezTo>
                  <a:pt x="700130" y="28741"/>
                  <a:pt x="938883" y="-3249"/>
                  <a:pt x="1195252" y="271"/>
                </a:cubicBezTo>
                <a:close/>
              </a:path>
            </a:pathLst>
          </a:custGeom>
          <a:solidFill>
            <a:srgbClr val="ED8C17"/>
          </a:solidFill>
          <a:ln w="3175">
            <a:solidFill>
              <a:srgbClr val="ED8C17"/>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3" name="Freeform: Shape 112">
            <a:extLst>
              <a:ext uri="{FF2B5EF4-FFF2-40B4-BE49-F238E27FC236}">
                <a16:creationId xmlns:a16="http://schemas.microsoft.com/office/drawing/2014/main" id="{F87E52CB-A06F-4AFE-AE2E-D09DC56488B9}"/>
              </a:ext>
            </a:extLst>
          </p:cNvPr>
          <p:cNvSpPr/>
          <p:nvPr/>
        </p:nvSpPr>
        <p:spPr>
          <a:xfrm>
            <a:off x="4722139" y="3109391"/>
            <a:ext cx="1551419" cy="1185600"/>
          </a:xfrm>
          <a:custGeom>
            <a:avLst/>
            <a:gdLst>
              <a:gd name="connsiteX0" fmla="*/ 990530 w 1551419"/>
              <a:gd name="connsiteY0" fmla="*/ 0 h 1185600"/>
              <a:gd name="connsiteX1" fmla="*/ 995635 w 1551419"/>
              <a:gd name="connsiteY1" fmla="*/ 8530 h 1185600"/>
              <a:gd name="connsiteX2" fmla="*/ 992844 w 1551419"/>
              <a:gd name="connsiteY2" fmla="*/ 10511 h 1185600"/>
              <a:gd name="connsiteX3" fmla="*/ 1027329 w 1551419"/>
              <a:gd name="connsiteY3" fmla="*/ 42510 h 1185600"/>
              <a:gd name="connsiteX4" fmla="*/ 1366345 w 1551419"/>
              <a:gd name="connsiteY4" fmla="*/ 163954 h 1185600"/>
              <a:gd name="connsiteX5" fmla="*/ 1551419 w 1551419"/>
              <a:gd name="connsiteY5" fmla="*/ 206573 h 1185600"/>
              <a:gd name="connsiteX6" fmla="*/ 1268419 w 1551419"/>
              <a:gd name="connsiteY6" fmla="*/ 1185600 h 1185600"/>
              <a:gd name="connsiteX7" fmla="*/ 1130054 w 1551419"/>
              <a:gd name="connsiteY7" fmla="*/ 1156439 h 1185600"/>
              <a:gd name="connsiteX8" fmla="*/ 8917 w 1551419"/>
              <a:gd name="connsiteY8" fmla="*/ 705958 h 1185600"/>
              <a:gd name="connsiteX9" fmla="*/ 11895 w 1551419"/>
              <a:gd name="connsiteY9" fmla="*/ 703845 h 1185600"/>
              <a:gd name="connsiteX10" fmla="*/ 0 w 1551419"/>
              <a:gd name="connsiteY10" fmla="*/ 690176 h 1185600"/>
              <a:gd name="connsiteX11" fmla="*/ 990530 w 1551419"/>
              <a:gd name="connsiteY11" fmla="*/ 0 h 118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419" h="1185600">
                <a:moveTo>
                  <a:pt x="990530" y="0"/>
                </a:moveTo>
                <a:lnTo>
                  <a:pt x="995635" y="8530"/>
                </a:lnTo>
                <a:lnTo>
                  <a:pt x="992844" y="10511"/>
                </a:lnTo>
                <a:lnTo>
                  <a:pt x="1027329" y="42510"/>
                </a:lnTo>
                <a:cubicBezTo>
                  <a:pt x="1097982" y="95017"/>
                  <a:pt x="1218497" y="130846"/>
                  <a:pt x="1366345" y="163954"/>
                </a:cubicBezTo>
                <a:lnTo>
                  <a:pt x="1551419" y="206573"/>
                </a:lnTo>
                <a:lnTo>
                  <a:pt x="1268419" y="1185600"/>
                </a:lnTo>
                <a:lnTo>
                  <a:pt x="1130054" y="1156439"/>
                </a:lnTo>
                <a:cubicBezTo>
                  <a:pt x="753815" y="1078105"/>
                  <a:pt x="298290" y="979892"/>
                  <a:pt x="8917" y="705958"/>
                </a:cubicBezTo>
                <a:lnTo>
                  <a:pt x="11895" y="703845"/>
                </a:lnTo>
                <a:lnTo>
                  <a:pt x="0" y="690176"/>
                </a:lnTo>
                <a:lnTo>
                  <a:pt x="990530" y="0"/>
                </a:lnTo>
                <a:close/>
              </a:path>
            </a:pathLst>
          </a:custGeom>
          <a:solidFill>
            <a:srgbClr val="0097C9"/>
          </a:solid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Freeform: Shape 109">
            <a:extLst>
              <a:ext uri="{FF2B5EF4-FFF2-40B4-BE49-F238E27FC236}">
                <a16:creationId xmlns:a16="http://schemas.microsoft.com/office/drawing/2014/main" id="{F40B032A-C33C-492F-A1AA-9317E58A347F}"/>
              </a:ext>
            </a:extLst>
          </p:cNvPr>
          <p:cNvSpPr/>
          <p:nvPr/>
        </p:nvSpPr>
        <p:spPr>
          <a:xfrm>
            <a:off x="4457478" y="2108599"/>
            <a:ext cx="1458943" cy="1712421"/>
          </a:xfrm>
          <a:custGeom>
            <a:avLst/>
            <a:gdLst>
              <a:gd name="connsiteX0" fmla="*/ 596280 w 1458943"/>
              <a:gd name="connsiteY0" fmla="*/ 0 h 1712421"/>
              <a:gd name="connsiteX1" fmla="*/ 1458943 w 1458943"/>
              <a:gd name="connsiteY1" fmla="*/ 734611 h 1712421"/>
              <a:gd name="connsiteX2" fmla="*/ 1449585 w 1458943"/>
              <a:gd name="connsiteY2" fmla="*/ 738126 h 1712421"/>
              <a:gd name="connsiteX3" fmla="*/ 1237919 w 1458943"/>
              <a:gd name="connsiteY3" fmla="*/ 943952 h 1712421"/>
              <a:gd name="connsiteX4" fmla="*/ 1246291 w 1458943"/>
              <a:gd name="connsiteY4" fmla="*/ 990380 h 1712421"/>
              <a:gd name="connsiteX5" fmla="*/ 1265362 w 1458943"/>
              <a:gd name="connsiteY5" fmla="*/ 1022245 h 1712421"/>
              <a:gd name="connsiteX6" fmla="*/ 274832 w 1458943"/>
              <a:gd name="connsiteY6" fmla="*/ 1712421 h 1712421"/>
              <a:gd name="connsiteX7" fmla="*/ 169731 w 1458943"/>
              <a:gd name="connsiteY7" fmla="*/ 1591638 h 1712421"/>
              <a:gd name="connsiteX8" fmla="*/ 0 w 1458943"/>
              <a:gd name="connsiteY8" fmla="*/ 1007835 h 1712421"/>
              <a:gd name="connsiteX9" fmla="*/ 461367 w 1458943"/>
              <a:gd name="connsiteY9" fmla="*/ 99507 h 1712421"/>
              <a:gd name="connsiteX10" fmla="*/ 592027 w 1458943"/>
              <a:gd name="connsiteY10" fmla="*/ 2135 h 1712421"/>
              <a:gd name="connsiteX11" fmla="*/ 596280 w 1458943"/>
              <a:gd name="connsiteY11" fmla="*/ 0 h 171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8943" h="1712421">
                <a:moveTo>
                  <a:pt x="596280" y="0"/>
                </a:moveTo>
                <a:lnTo>
                  <a:pt x="1458943" y="734611"/>
                </a:lnTo>
                <a:lnTo>
                  <a:pt x="1449585" y="738126"/>
                </a:lnTo>
                <a:cubicBezTo>
                  <a:pt x="1293889" y="777794"/>
                  <a:pt x="1237919" y="855775"/>
                  <a:pt x="1237919" y="943952"/>
                </a:cubicBezTo>
                <a:cubicBezTo>
                  <a:pt x="1237919" y="960560"/>
                  <a:pt x="1240788" y="975973"/>
                  <a:pt x="1246291" y="990380"/>
                </a:cubicBezTo>
                <a:lnTo>
                  <a:pt x="1265362" y="1022245"/>
                </a:lnTo>
                <a:lnTo>
                  <a:pt x="274832" y="1712421"/>
                </a:lnTo>
                <a:lnTo>
                  <a:pt x="169731" y="1591638"/>
                </a:lnTo>
                <a:cubicBezTo>
                  <a:pt x="64174" y="1442447"/>
                  <a:pt x="0" y="1252652"/>
                  <a:pt x="0" y="1007835"/>
                </a:cubicBezTo>
                <a:cubicBezTo>
                  <a:pt x="0" y="651194"/>
                  <a:pt x="153939" y="328460"/>
                  <a:pt x="461367" y="99507"/>
                </a:cubicBezTo>
                <a:lnTo>
                  <a:pt x="592027" y="2135"/>
                </a:lnTo>
                <a:lnTo>
                  <a:pt x="596280" y="0"/>
                </a:lnTo>
                <a:close/>
              </a:path>
            </a:pathLst>
          </a:custGeom>
          <a:solidFill>
            <a:srgbClr val="0097C9"/>
          </a:solidFill>
          <a:ln w="3175">
            <a:solidFill>
              <a:srgbClr val="0097C9"/>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6" name="Freeform: Shape 115">
            <a:extLst>
              <a:ext uri="{FF2B5EF4-FFF2-40B4-BE49-F238E27FC236}">
                <a16:creationId xmlns:a16="http://schemas.microsoft.com/office/drawing/2014/main" id="{98A975A8-6EF2-4DEF-8BEA-D05782217C86}"/>
              </a:ext>
            </a:extLst>
          </p:cNvPr>
          <p:cNvSpPr/>
          <p:nvPr/>
        </p:nvSpPr>
        <p:spPr>
          <a:xfrm>
            <a:off x="5990660" y="3308327"/>
            <a:ext cx="1636086" cy="1080597"/>
          </a:xfrm>
          <a:custGeom>
            <a:avLst/>
            <a:gdLst>
              <a:gd name="connsiteX0" fmla="*/ 283000 w 1636086"/>
              <a:gd name="connsiteY0" fmla="*/ 0 h 1080597"/>
              <a:gd name="connsiteX1" fmla="*/ 339178 w 1636086"/>
              <a:gd name="connsiteY1" fmla="*/ 12936 h 1080597"/>
              <a:gd name="connsiteX2" fmla="*/ 1589372 w 1636086"/>
              <a:gd name="connsiteY2" fmla="*/ 603289 h 1080597"/>
              <a:gd name="connsiteX3" fmla="*/ 1636086 w 1636086"/>
              <a:gd name="connsiteY3" fmla="*/ 684318 h 1080597"/>
              <a:gd name="connsiteX4" fmla="*/ 350047 w 1636086"/>
              <a:gd name="connsiteY4" fmla="*/ 1080597 h 1080597"/>
              <a:gd name="connsiteX5" fmla="*/ 342736 w 1636086"/>
              <a:gd name="connsiteY5" fmla="*/ 1077236 h 1080597"/>
              <a:gd name="connsiteX6" fmla="*/ 117684 w 1636086"/>
              <a:gd name="connsiteY6" fmla="*/ 1000804 h 1080597"/>
              <a:gd name="connsiteX7" fmla="*/ 17310 w 1636086"/>
              <a:gd name="connsiteY7" fmla="*/ 982675 h 1080597"/>
              <a:gd name="connsiteX8" fmla="*/ 0 w 1636086"/>
              <a:gd name="connsiteY8" fmla="*/ 979027 h 1080597"/>
              <a:gd name="connsiteX9" fmla="*/ 283000 w 1636086"/>
              <a:gd name="connsiteY9" fmla="*/ 0 h 108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6086" h="1080597">
                <a:moveTo>
                  <a:pt x="283000" y="0"/>
                </a:moveTo>
                <a:lnTo>
                  <a:pt x="339178" y="12936"/>
                </a:lnTo>
                <a:cubicBezTo>
                  <a:pt x="789054" y="102871"/>
                  <a:pt x="1323133" y="194908"/>
                  <a:pt x="1589372" y="603289"/>
                </a:cubicBezTo>
                <a:lnTo>
                  <a:pt x="1636086" y="684318"/>
                </a:lnTo>
                <a:lnTo>
                  <a:pt x="350047" y="1080597"/>
                </a:lnTo>
                <a:lnTo>
                  <a:pt x="342736" y="1077236"/>
                </a:lnTo>
                <a:cubicBezTo>
                  <a:pt x="277610" y="1049383"/>
                  <a:pt x="193497" y="1019227"/>
                  <a:pt x="117684" y="1000804"/>
                </a:cubicBezTo>
                <a:lnTo>
                  <a:pt x="17310" y="982675"/>
                </a:lnTo>
                <a:lnTo>
                  <a:pt x="0" y="979027"/>
                </a:lnTo>
                <a:lnTo>
                  <a:pt x="283000" y="0"/>
                </a:lnTo>
                <a:close/>
              </a:path>
            </a:pathLst>
          </a:custGeom>
          <a:solidFill>
            <a:srgbClr val="92D050"/>
          </a:solidFill>
          <a:ln w="3175">
            <a:solidFill>
              <a:srgbClr val="92D050"/>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4" name="Freeform: Shape 113">
            <a:extLst>
              <a:ext uri="{FF2B5EF4-FFF2-40B4-BE49-F238E27FC236}">
                <a16:creationId xmlns:a16="http://schemas.microsoft.com/office/drawing/2014/main" id="{43BF2D43-3EC6-4F6A-BB2B-068C08350318}"/>
              </a:ext>
            </a:extLst>
          </p:cNvPr>
          <p:cNvSpPr/>
          <p:nvPr/>
        </p:nvSpPr>
        <p:spPr>
          <a:xfrm>
            <a:off x="6337663" y="3991016"/>
            <a:ext cx="1391143" cy="1568276"/>
          </a:xfrm>
          <a:custGeom>
            <a:avLst/>
            <a:gdLst>
              <a:gd name="connsiteX0" fmla="*/ 1286039 w 1391143"/>
              <a:gd name="connsiteY0" fmla="*/ 0 h 1568276"/>
              <a:gd name="connsiteX1" fmla="*/ 1288897 w 1391143"/>
              <a:gd name="connsiteY1" fmla="*/ 4958 h 1568276"/>
              <a:gd name="connsiteX2" fmla="*/ 1288892 w 1391143"/>
              <a:gd name="connsiteY2" fmla="*/ 8579 h 1568276"/>
              <a:gd name="connsiteX3" fmla="*/ 1391143 w 1391143"/>
              <a:gd name="connsiteY3" fmla="*/ 473765 h 1568276"/>
              <a:gd name="connsiteX4" fmla="*/ 764861 w 1391143"/>
              <a:gd name="connsiteY4" fmla="*/ 1483487 h 1568276"/>
              <a:gd name="connsiteX5" fmla="*/ 585492 w 1391143"/>
              <a:gd name="connsiteY5" fmla="*/ 1568276 h 1568276"/>
              <a:gd name="connsiteX6" fmla="*/ 94031 w 1391143"/>
              <a:gd name="connsiteY6" fmla="*/ 679310 h 1568276"/>
              <a:gd name="connsiteX7" fmla="*/ 98994 w 1391143"/>
              <a:gd name="connsiteY7" fmla="*/ 676511 h 1568276"/>
              <a:gd name="connsiteX8" fmla="*/ 121936 w 1391143"/>
              <a:gd name="connsiteY8" fmla="*/ 662401 h 1568276"/>
              <a:gd name="connsiteX9" fmla="*/ 153226 w 1391143"/>
              <a:gd name="connsiteY9" fmla="*/ 569499 h 1568276"/>
              <a:gd name="connsiteX10" fmla="*/ 77221 w 1391143"/>
              <a:gd name="connsiteY10" fmla="*/ 437248 h 1568276"/>
              <a:gd name="connsiteX11" fmla="*/ 38205 w 1391143"/>
              <a:gd name="connsiteY11" fmla="*/ 413843 h 1568276"/>
              <a:gd name="connsiteX12" fmla="*/ 50475 w 1391143"/>
              <a:gd name="connsiteY12" fmla="*/ 419484 h 1568276"/>
              <a:gd name="connsiteX13" fmla="*/ 21878 w 1391143"/>
              <a:gd name="connsiteY13" fmla="*/ 404049 h 1568276"/>
              <a:gd name="connsiteX14" fmla="*/ 38205 w 1391143"/>
              <a:gd name="connsiteY14" fmla="*/ 413843 h 1568276"/>
              <a:gd name="connsiteX15" fmla="*/ 0 w 1391143"/>
              <a:gd name="connsiteY15" fmla="*/ 396279 h 1568276"/>
              <a:gd name="connsiteX16" fmla="*/ 1286039 w 1391143"/>
              <a:gd name="connsiteY16" fmla="*/ 0 h 15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1143" h="1568276">
                <a:moveTo>
                  <a:pt x="1286039" y="0"/>
                </a:moveTo>
                <a:lnTo>
                  <a:pt x="1288897" y="4958"/>
                </a:lnTo>
                <a:cubicBezTo>
                  <a:pt x="1288895" y="6165"/>
                  <a:pt x="1288894" y="7372"/>
                  <a:pt x="1288892" y="8579"/>
                </a:cubicBezTo>
                <a:cubicBezTo>
                  <a:pt x="1353615" y="136199"/>
                  <a:pt x="1391143" y="289111"/>
                  <a:pt x="1391143" y="473765"/>
                </a:cubicBezTo>
                <a:cubicBezTo>
                  <a:pt x="1391143" y="881629"/>
                  <a:pt x="1181717" y="1251928"/>
                  <a:pt x="764861" y="1483487"/>
                </a:cubicBezTo>
                <a:lnTo>
                  <a:pt x="585492" y="1568276"/>
                </a:lnTo>
                <a:lnTo>
                  <a:pt x="94031" y="679310"/>
                </a:lnTo>
                <a:lnTo>
                  <a:pt x="98994" y="676511"/>
                </a:lnTo>
                <a:lnTo>
                  <a:pt x="121936" y="662401"/>
                </a:lnTo>
                <a:cubicBezTo>
                  <a:pt x="143492" y="635795"/>
                  <a:pt x="153226" y="604665"/>
                  <a:pt x="153226" y="569499"/>
                </a:cubicBezTo>
                <a:cubicBezTo>
                  <a:pt x="153226" y="515418"/>
                  <a:pt x="125769" y="472710"/>
                  <a:pt x="77221" y="437248"/>
                </a:cubicBezTo>
                <a:lnTo>
                  <a:pt x="38205" y="413843"/>
                </a:lnTo>
                <a:lnTo>
                  <a:pt x="50475" y="419484"/>
                </a:lnTo>
                <a:cubicBezTo>
                  <a:pt x="50468" y="420689"/>
                  <a:pt x="21885" y="402844"/>
                  <a:pt x="21878" y="404049"/>
                </a:cubicBezTo>
                <a:lnTo>
                  <a:pt x="38205" y="413843"/>
                </a:lnTo>
                <a:lnTo>
                  <a:pt x="0" y="396279"/>
                </a:lnTo>
                <a:lnTo>
                  <a:pt x="1286039" y="0"/>
                </a:lnTo>
                <a:close/>
              </a:path>
            </a:pathLst>
          </a:custGeom>
          <a:solidFill>
            <a:srgbClr val="92D050"/>
          </a:solidFill>
          <a:ln w="3175">
            <a:solidFill>
              <a:srgbClr val="92D050"/>
            </a:solidFill>
            <a:miter lim="400000"/>
          </a:ln>
        </p:spPr>
        <p:txBody>
          <a:bodyPr lIns="38100" tIns="38100" rIns="38100" bIns="3810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B7FDA258-8737-42F2-A6FF-4C4217D63212}"/>
              </a:ext>
            </a:extLst>
          </p:cNvPr>
          <p:cNvPicPr>
            <a:picLocks noChangeAspect="1"/>
          </p:cNvPicPr>
          <p:nvPr/>
        </p:nvPicPr>
        <p:blipFill>
          <a:blip r:embed="rId4"/>
          <a:stretch>
            <a:fillRect/>
          </a:stretch>
        </p:blipFill>
        <p:spPr>
          <a:xfrm>
            <a:off x="4966930" y="2970489"/>
            <a:ext cx="450705" cy="536554"/>
          </a:xfrm>
          <a:prstGeom prst="rect">
            <a:avLst/>
          </a:prstGeom>
        </p:spPr>
      </p:pic>
      <p:pic>
        <p:nvPicPr>
          <p:cNvPr id="15" name="Picture 14">
            <a:extLst>
              <a:ext uri="{FF2B5EF4-FFF2-40B4-BE49-F238E27FC236}">
                <a16:creationId xmlns:a16="http://schemas.microsoft.com/office/drawing/2014/main" id="{2DF79767-83B6-4E76-AD66-457566C5D052}"/>
              </a:ext>
            </a:extLst>
          </p:cNvPr>
          <p:cNvPicPr>
            <a:picLocks noChangeAspect="1"/>
          </p:cNvPicPr>
          <p:nvPr/>
        </p:nvPicPr>
        <p:blipFill>
          <a:blip r:embed="rId5"/>
          <a:stretch>
            <a:fillRect/>
          </a:stretch>
        </p:blipFill>
        <p:spPr>
          <a:xfrm>
            <a:off x="6690002" y="4157252"/>
            <a:ext cx="625235" cy="300685"/>
          </a:xfrm>
          <a:prstGeom prst="rect">
            <a:avLst/>
          </a:prstGeom>
        </p:spPr>
      </p:pic>
      <p:pic>
        <p:nvPicPr>
          <p:cNvPr id="16" name="Picture 15">
            <a:extLst>
              <a:ext uri="{FF2B5EF4-FFF2-40B4-BE49-F238E27FC236}">
                <a16:creationId xmlns:a16="http://schemas.microsoft.com/office/drawing/2014/main" id="{B538F989-D9B5-40F0-9AB0-5F8AEDD9E0C1}"/>
              </a:ext>
            </a:extLst>
          </p:cNvPr>
          <p:cNvPicPr>
            <a:picLocks noChangeAspect="1"/>
          </p:cNvPicPr>
          <p:nvPr/>
        </p:nvPicPr>
        <p:blipFill>
          <a:blip r:embed="rId6"/>
          <a:stretch>
            <a:fillRect/>
          </a:stretch>
        </p:blipFill>
        <p:spPr>
          <a:xfrm>
            <a:off x="6046834" y="2061959"/>
            <a:ext cx="518205" cy="512108"/>
          </a:xfrm>
          <a:prstGeom prst="rect">
            <a:avLst/>
          </a:prstGeom>
        </p:spPr>
      </p:pic>
      <p:pic>
        <p:nvPicPr>
          <p:cNvPr id="19" name="Picture 18">
            <a:extLst>
              <a:ext uri="{FF2B5EF4-FFF2-40B4-BE49-F238E27FC236}">
                <a16:creationId xmlns:a16="http://schemas.microsoft.com/office/drawing/2014/main" id="{769145DF-8B4B-4783-BC05-478F5D6FE756}"/>
              </a:ext>
            </a:extLst>
          </p:cNvPr>
          <p:cNvPicPr>
            <a:picLocks noChangeAspect="1"/>
          </p:cNvPicPr>
          <p:nvPr/>
        </p:nvPicPr>
        <p:blipFill>
          <a:blip r:embed="rId7"/>
          <a:stretch>
            <a:fillRect/>
          </a:stretch>
        </p:blipFill>
        <p:spPr>
          <a:xfrm>
            <a:off x="5570046" y="4886473"/>
            <a:ext cx="335309" cy="542591"/>
          </a:xfrm>
          <a:prstGeom prst="rect">
            <a:avLst/>
          </a:prstGeom>
        </p:spPr>
      </p:pic>
      <p:pic>
        <p:nvPicPr>
          <p:cNvPr id="25" name="Picture 24">
            <a:extLst>
              <a:ext uri="{FF2B5EF4-FFF2-40B4-BE49-F238E27FC236}">
                <a16:creationId xmlns:a16="http://schemas.microsoft.com/office/drawing/2014/main" id="{0FFADF28-03F9-40EA-9668-C73A39946092}"/>
              </a:ext>
            </a:extLst>
          </p:cNvPr>
          <p:cNvPicPr>
            <a:picLocks noChangeAspect="1"/>
          </p:cNvPicPr>
          <p:nvPr/>
        </p:nvPicPr>
        <p:blipFill>
          <a:blip r:embed="rId3"/>
          <a:stretch>
            <a:fillRect/>
          </a:stretch>
        </p:blipFill>
        <p:spPr>
          <a:xfrm>
            <a:off x="10344472" y="174632"/>
            <a:ext cx="1695450" cy="657225"/>
          </a:xfrm>
          <a:prstGeom prst="rect">
            <a:avLst/>
          </a:prstGeom>
        </p:spPr>
      </p:pic>
      <p:pic>
        <p:nvPicPr>
          <p:cNvPr id="27" name="Picture 26">
            <a:extLst>
              <a:ext uri="{FF2B5EF4-FFF2-40B4-BE49-F238E27FC236}">
                <a16:creationId xmlns:a16="http://schemas.microsoft.com/office/drawing/2014/main" id="{EF2D16C2-DCBB-408E-802F-0B1D5499E68F}"/>
              </a:ext>
            </a:extLst>
          </p:cNvPr>
          <p:cNvPicPr>
            <a:picLocks noChangeAspect="1"/>
          </p:cNvPicPr>
          <p:nvPr/>
        </p:nvPicPr>
        <p:blipFill>
          <a:blip r:embed="rId3"/>
          <a:stretch>
            <a:fillRect/>
          </a:stretch>
        </p:blipFill>
        <p:spPr>
          <a:xfrm>
            <a:off x="119336" y="6116860"/>
            <a:ext cx="1695450" cy="657225"/>
          </a:xfrm>
          <a:prstGeom prst="rect">
            <a:avLst/>
          </a:prstGeom>
        </p:spPr>
      </p:pic>
      <p:sp>
        <p:nvSpPr>
          <p:cNvPr id="38" name="TextBox 37">
            <a:extLst>
              <a:ext uri="{FF2B5EF4-FFF2-40B4-BE49-F238E27FC236}">
                <a16:creationId xmlns:a16="http://schemas.microsoft.com/office/drawing/2014/main" id="{218D2013-FA1B-4D5C-B583-50E56D0C506F}"/>
              </a:ext>
            </a:extLst>
          </p:cNvPr>
          <p:cNvSpPr txBox="1"/>
          <p:nvPr/>
        </p:nvSpPr>
        <p:spPr>
          <a:xfrm>
            <a:off x="213464" y="278036"/>
            <a:ext cx="12092836" cy="707886"/>
          </a:xfrm>
          <a:prstGeom prst="rect">
            <a:avLst/>
          </a:prstGeom>
          <a:noFill/>
        </p:spPr>
        <p:txBody>
          <a:bodyPr wrap="square">
            <a:spAutoFit/>
          </a:bodyPr>
          <a:lstStyle/>
          <a:p>
            <a:r>
              <a:rPr lang="en-US" sz="4000" dirty="0">
                <a:solidFill>
                  <a:schemeClr val="bg2">
                    <a:lumMod val="10000"/>
                  </a:schemeClr>
                </a:solidFill>
              </a:rPr>
              <a:t>F</a:t>
            </a:r>
            <a:r>
              <a:rPr lang="en-US" sz="4000" b="0" dirty="0">
                <a:solidFill>
                  <a:schemeClr val="bg2">
                    <a:lumMod val="10000"/>
                  </a:schemeClr>
                </a:solidFill>
              </a:rPr>
              <a:t>ee-for-service healthcare          value-based care model</a:t>
            </a:r>
            <a:endParaRPr lang="en-US" sz="4000" dirty="0">
              <a:solidFill>
                <a:schemeClr val="bg2">
                  <a:lumMod val="10000"/>
                </a:schemeClr>
              </a:solidFill>
            </a:endParaRPr>
          </a:p>
        </p:txBody>
      </p:sp>
      <p:sp>
        <p:nvSpPr>
          <p:cNvPr id="3" name="Arrow: Right 2">
            <a:extLst>
              <a:ext uri="{FF2B5EF4-FFF2-40B4-BE49-F238E27FC236}">
                <a16:creationId xmlns:a16="http://schemas.microsoft.com/office/drawing/2014/main" id="{5A0A90BC-98F2-4B72-AC13-4C5F7658B1A7}"/>
              </a:ext>
            </a:extLst>
          </p:cNvPr>
          <p:cNvSpPr/>
          <p:nvPr/>
        </p:nvSpPr>
        <p:spPr>
          <a:xfrm>
            <a:off x="5825883" y="562265"/>
            <a:ext cx="895350" cy="2300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25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1" grpId="0" animBg="1"/>
      <p:bldP spid="115" grpId="0" animBg="1"/>
      <p:bldP spid="109" grpId="0" animBg="1"/>
      <p:bldP spid="112" grpId="0" animBg="1"/>
      <p:bldP spid="113" grpId="0" animBg="1"/>
      <p:bldP spid="110" grpId="0" animBg="1"/>
      <p:bldP spid="116" grpId="0" animBg="1"/>
      <p:bldP spid="114" grpId="0" animBg="1"/>
      <p:bldP spid="38"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BC43-427D-436B-B80A-B1FD3637A435}"/>
              </a:ext>
            </a:extLst>
          </p:cNvPr>
          <p:cNvSpPr>
            <a:spLocks noGrp="1"/>
          </p:cNvSpPr>
          <p:nvPr>
            <p:ph type="title"/>
          </p:nvPr>
        </p:nvSpPr>
        <p:spPr/>
        <p:txBody>
          <a:bodyPr/>
          <a:lstStyle/>
          <a:p>
            <a:r>
              <a:rPr lang="en-US" dirty="0"/>
              <a:t>EHR Reporting Template</a:t>
            </a:r>
          </a:p>
        </p:txBody>
      </p:sp>
      <p:pic>
        <p:nvPicPr>
          <p:cNvPr id="4" name="Picture 3" descr="Diagram&#10;&#10;Description automatically generated with medium confidence">
            <a:extLst>
              <a:ext uri="{FF2B5EF4-FFF2-40B4-BE49-F238E27FC236}">
                <a16:creationId xmlns:a16="http://schemas.microsoft.com/office/drawing/2014/main" id="{1A0883B6-E04F-44A3-81D1-28D09C4C2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26" y="1930097"/>
            <a:ext cx="4588024" cy="3755519"/>
          </a:xfrm>
          <a:prstGeom prst="rect">
            <a:avLst/>
          </a:prstGeom>
        </p:spPr>
      </p:pic>
      <p:pic>
        <p:nvPicPr>
          <p:cNvPr id="6" name="Picture 5" descr="Text&#10;&#10;Description automatically generated">
            <a:extLst>
              <a:ext uri="{FF2B5EF4-FFF2-40B4-BE49-F238E27FC236}">
                <a16:creationId xmlns:a16="http://schemas.microsoft.com/office/drawing/2014/main" id="{EC5BBE1E-7E53-4F20-9B30-191665A5B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232" y="704851"/>
            <a:ext cx="5468451" cy="6153149"/>
          </a:xfrm>
          <a:prstGeom prst="rect">
            <a:avLst/>
          </a:prstGeom>
        </p:spPr>
      </p:pic>
      <p:sp>
        <p:nvSpPr>
          <p:cNvPr id="7" name="Right Brace 6">
            <a:extLst>
              <a:ext uri="{FF2B5EF4-FFF2-40B4-BE49-F238E27FC236}">
                <a16:creationId xmlns:a16="http://schemas.microsoft.com/office/drawing/2014/main" id="{B5D49048-5F78-46F9-85DD-CFE6DC54E64E}"/>
              </a:ext>
            </a:extLst>
          </p:cNvPr>
          <p:cNvSpPr/>
          <p:nvPr/>
        </p:nvSpPr>
        <p:spPr>
          <a:xfrm rot="10800000">
            <a:off x="6905624" y="2543175"/>
            <a:ext cx="162655" cy="200977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4A49240-FEA3-4995-A736-474874E65388}"/>
              </a:ext>
            </a:extLst>
          </p:cNvPr>
          <p:cNvCxnSpPr>
            <a:cxnSpLocks/>
          </p:cNvCxnSpPr>
          <p:nvPr/>
        </p:nvCxnSpPr>
        <p:spPr>
          <a:xfrm flipH="1">
            <a:off x="6401531" y="4850079"/>
            <a:ext cx="591281" cy="3808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Right Brace 10">
            <a:extLst>
              <a:ext uri="{FF2B5EF4-FFF2-40B4-BE49-F238E27FC236}">
                <a16:creationId xmlns:a16="http://schemas.microsoft.com/office/drawing/2014/main" id="{FD4E869F-E797-4E06-A0F9-A0F512F49CC6}"/>
              </a:ext>
            </a:extLst>
          </p:cNvPr>
          <p:cNvSpPr/>
          <p:nvPr/>
        </p:nvSpPr>
        <p:spPr>
          <a:xfrm rot="10800000">
            <a:off x="6524624" y="704851"/>
            <a:ext cx="143606" cy="1657960"/>
          </a:xfrm>
          <a:prstGeom prst="rightBrace">
            <a:avLst>
              <a:gd name="adj1" fmla="val 8333"/>
              <a:gd name="adj2" fmla="val 67952"/>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F556823-26B3-46E7-AB32-57888A0C78D1}"/>
              </a:ext>
            </a:extLst>
          </p:cNvPr>
          <p:cNvSpPr txBox="1"/>
          <p:nvPr/>
        </p:nvSpPr>
        <p:spPr>
          <a:xfrm>
            <a:off x="5222915" y="5316284"/>
            <a:ext cx="1445317" cy="369332"/>
          </a:xfrm>
          <a:prstGeom prst="rect">
            <a:avLst/>
          </a:prstGeom>
          <a:noFill/>
        </p:spPr>
        <p:txBody>
          <a:bodyPr wrap="square">
            <a:spAutoFit/>
          </a:bodyPr>
          <a:lstStyle/>
          <a:p>
            <a:r>
              <a:rPr lang="en-US" b="1" dirty="0">
                <a:solidFill>
                  <a:srgbClr val="FF0000"/>
                </a:solidFill>
              </a:rPr>
              <a:t>IMPRESSION</a:t>
            </a:r>
          </a:p>
        </p:txBody>
      </p:sp>
      <p:sp>
        <p:nvSpPr>
          <p:cNvPr id="14" name="TextBox 13">
            <a:extLst>
              <a:ext uri="{FF2B5EF4-FFF2-40B4-BE49-F238E27FC236}">
                <a16:creationId xmlns:a16="http://schemas.microsoft.com/office/drawing/2014/main" id="{4FEC61D4-9476-42B3-8684-551442512915}"/>
              </a:ext>
            </a:extLst>
          </p:cNvPr>
          <p:cNvSpPr txBox="1"/>
          <p:nvPr/>
        </p:nvSpPr>
        <p:spPr>
          <a:xfrm>
            <a:off x="5974512" y="3363396"/>
            <a:ext cx="1445317" cy="369332"/>
          </a:xfrm>
          <a:prstGeom prst="rect">
            <a:avLst/>
          </a:prstGeom>
          <a:noFill/>
        </p:spPr>
        <p:txBody>
          <a:bodyPr wrap="square">
            <a:spAutoFit/>
          </a:bodyPr>
          <a:lstStyle/>
          <a:p>
            <a:r>
              <a:rPr lang="en-US" b="1" dirty="0">
                <a:solidFill>
                  <a:srgbClr val="FF0000"/>
                </a:solidFill>
              </a:rPr>
              <a:t>BODY</a:t>
            </a:r>
          </a:p>
        </p:txBody>
      </p:sp>
      <p:sp>
        <p:nvSpPr>
          <p:cNvPr id="16" name="TextBox 15">
            <a:extLst>
              <a:ext uri="{FF2B5EF4-FFF2-40B4-BE49-F238E27FC236}">
                <a16:creationId xmlns:a16="http://schemas.microsoft.com/office/drawing/2014/main" id="{59D8EC00-2A7B-410A-8235-EB1BAA769D46}"/>
              </a:ext>
            </a:extLst>
          </p:cNvPr>
          <p:cNvSpPr txBox="1"/>
          <p:nvPr/>
        </p:nvSpPr>
        <p:spPr>
          <a:xfrm>
            <a:off x="3791682" y="1034763"/>
            <a:ext cx="6096000" cy="369332"/>
          </a:xfrm>
          <a:prstGeom prst="rect">
            <a:avLst/>
          </a:prstGeom>
          <a:noFill/>
        </p:spPr>
        <p:txBody>
          <a:bodyPr wrap="square">
            <a:spAutoFit/>
          </a:bodyPr>
          <a:lstStyle/>
          <a:p>
            <a:r>
              <a:rPr lang="en-US" b="1" dirty="0">
                <a:solidFill>
                  <a:srgbClr val="FF0000"/>
                </a:solidFill>
              </a:rPr>
              <a:t>OTHER IDENTIFICATIONS</a:t>
            </a:r>
          </a:p>
        </p:txBody>
      </p:sp>
    </p:spTree>
    <p:extLst>
      <p:ext uri="{BB962C8B-B14F-4D97-AF65-F5344CB8AC3E}">
        <p14:creationId xmlns:p14="http://schemas.microsoft.com/office/powerpoint/2010/main" val="309666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p:bldP spid="14"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504348" y="2054712"/>
            <a:ext cx="9601291" cy="3468618"/>
          </a:xfrm>
        </p:spPr>
        <p:txBody>
          <a:bodyPr>
            <a:normAutofit/>
          </a:bodyPr>
          <a:lstStyle/>
          <a:p>
            <a:pPr marL="0" indent="0" algn="ctr">
              <a:buNone/>
            </a:pPr>
            <a:r>
              <a:rPr lang="en-US" dirty="0"/>
              <a:t>Do not choose the best one, choose the proper one.</a:t>
            </a:r>
          </a:p>
        </p:txBody>
      </p:sp>
      <p:grpSp>
        <p:nvGrpSpPr>
          <p:cNvPr id="7" name="Group 6"/>
          <p:cNvGrpSpPr/>
          <p:nvPr/>
        </p:nvGrpSpPr>
        <p:grpSpPr>
          <a:xfrm>
            <a:off x="1086361" y="1557754"/>
            <a:ext cx="1094777" cy="993915"/>
            <a:chOff x="-1861263" y="2002709"/>
            <a:chExt cx="1094777" cy="993915"/>
          </a:xfrm>
        </p:grpSpPr>
        <p:sp>
          <p:nvSpPr>
            <p:cNvPr id="8" name="Freeform: Shape 7"/>
            <p:cNvSpPr/>
            <p:nvPr userDrawn="1"/>
          </p:nvSpPr>
          <p:spPr>
            <a:xfrm>
              <a:off x="-1861263" y="2002709"/>
              <a:ext cx="519454" cy="993915"/>
            </a:xfrm>
            <a:custGeom>
              <a:avLst/>
              <a:gdLst>
                <a:gd name="connsiteX0" fmla="*/ 195914 w 519454"/>
                <a:gd name="connsiteY0" fmla="*/ 0 h 993915"/>
                <a:gd name="connsiteX1" fmla="*/ 391827 w 519454"/>
                <a:gd name="connsiteY1" fmla="*/ 195913 h 993915"/>
                <a:gd name="connsiteX2" fmla="*/ 391827 w 519454"/>
                <a:gd name="connsiteY2" fmla="*/ 515774 h 993915"/>
                <a:gd name="connsiteX3" fmla="*/ 443382 w 519454"/>
                <a:gd name="connsiteY3" fmla="*/ 550534 h 993915"/>
                <a:gd name="connsiteX4" fmla="*/ 519454 w 519454"/>
                <a:gd name="connsiteY4" fmla="*/ 734188 h 993915"/>
                <a:gd name="connsiteX5" fmla="*/ 259727 w 519454"/>
                <a:gd name="connsiteY5" fmla="*/ 993915 h 993915"/>
                <a:gd name="connsiteX6" fmla="*/ 227818 w 519454"/>
                <a:gd name="connsiteY6" fmla="*/ 987473 h 993915"/>
                <a:gd name="connsiteX7" fmla="*/ 195914 w 519454"/>
                <a:gd name="connsiteY7" fmla="*/ 993914 h 993915"/>
                <a:gd name="connsiteX8" fmla="*/ 1 w 519454"/>
                <a:gd name="connsiteY8" fmla="*/ 798001 h 993915"/>
                <a:gd name="connsiteX9" fmla="*/ 1 w 519454"/>
                <a:gd name="connsiteY9" fmla="*/ 734198 h 993915"/>
                <a:gd name="connsiteX10" fmla="*/ 0 w 519454"/>
                <a:gd name="connsiteY10" fmla="*/ 734188 h 993915"/>
                <a:gd name="connsiteX11" fmla="*/ 1 w 519454"/>
                <a:gd name="connsiteY11" fmla="*/ 734178 h 993915"/>
                <a:gd name="connsiteX12" fmla="*/ 1 w 519454"/>
                <a:gd name="connsiteY12" fmla="*/ 195913 h 993915"/>
                <a:gd name="connsiteX13" fmla="*/ 195914 w 519454"/>
                <a:gd name="connsiteY13" fmla="*/ 0 h 993915"/>
                <a:gd name="connsiteX0" fmla="*/ 195914 w 519454"/>
                <a:gd name="connsiteY0" fmla="*/ 0 h 993915"/>
                <a:gd name="connsiteX1" fmla="*/ 391827 w 519454"/>
                <a:gd name="connsiteY1" fmla="*/ 195913 h 993915"/>
                <a:gd name="connsiteX2" fmla="*/ 391827 w 519454"/>
                <a:gd name="connsiteY2" fmla="*/ 515774 h 993915"/>
                <a:gd name="connsiteX3" fmla="*/ 443382 w 519454"/>
                <a:gd name="connsiteY3" fmla="*/ 550534 h 993915"/>
                <a:gd name="connsiteX4" fmla="*/ 519454 w 519454"/>
                <a:gd name="connsiteY4" fmla="*/ 734188 h 993915"/>
                <a:gd name="connsiteX5" fmla="*/ 259727 w 519454"/>
                <a:gd name="connsiteY5" fmla="*/ 993915 h 993915"/>
                <a:gd name="connsiteX6" fmla="*/ 195914 w 519454"/>
                <a:gd name="connsiteY6" fmla="*/ 993914 h 993915"/>
                <a:gd name="connsiteX7" fmla="*/ 1 w 519454"/>
                <a:gd name="connsiteY7" fmla="*/ 798001 h 993915"/>
                <a:gd name="connsiteX8" fmla="*/ 1 w 519454"/>
                <a:gd name="connsiteY8" fmla="*/ 734198 h 993915"/>
                <a:gd name="connsiteX9" fmla="*/ 0 w 519454"/>
                <a:gd name="connsiteY9" fmla="*/ 734188 h 993915"/>
                <a:gd name="connsiteX10" fmla="*/ 1 w 519454"/>
                <a:gd name="connsiteY10" fmla="*/ 734178 h 993915"/>
                <a:gd name="connsiteX11" fmla="*/ 1 w 519454"/>
                <a:gd name="connsiteY11" fmla="*/ 195913 h 993915"/>
                <a:gd name="connsiteX12" fmla="*/ 195914 w 519454"/>
                <a:gd name="connsiteY12" fmla="*/ 0 h 99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9454" h="993915">
                  <a:moveTo>
                    <a:pt x="195914" y="0"/>
                  </a:moveTo>
                  <a:cubicBezTo>
                    <a:pt x="304114" y="0"/>
                    <a:pt x="391827" y="87713"/>
                    <a:pt x="391827" y="195913"/>
                  </a:cubicBezTo>
                  <a:lnTo>
                    <a:pt x="391827" y="515774"/>
                  </a:lnTo>
                  <a:lnTo>
                    <a:pt x="443382" y="550534"/>
                  </a:lnTo>
                  <a:cubicBezTo>
                    <a:pt x="490383" y="597535"/>
                    <a:pt x="519454" y="662467"/>
                    <a:pt x="519454" y="734188"/>
                  </a:cubicBezTo>
                  <a:cubicBezTo>
                    <a:pt x="519454" y="877631"/>
                    <a:pt x="403170" y="993915"/>
                    <a:pt x="259727" y="993915"/>
                  </a:cubicBezTo>
                  <a:lnTo>
                    <a:pt x="195914" y="993914"/>
                  </a:lnTo>
                  <a:cubicBezTo>
                    <a:pt x="87714" y="993914"/>
                    <a:pt x="1" y="906201"/>
                    <a:pt x="1" y="798001"/>
                  </a:cubicBezTo>
                  <a:lnTo>
                    <a:pt x="1" y="734198"/>
                  </a:lnTo>
                  <a:cubicBezTo>
                    <a:pt x="1" y="734195"/>
                    <a:pt x="0" y="734191"/>
                    <a:pt x="0" y="734188"/>
                  </a:cubicBezTo>
                  <a:cubicBezTo>
                    <a:pt x="0" y="734185"/>
                    <a:pt x="1" y="734181"/>
                    <a:pt x="1" y="734178"/>
                  </a:cubicBezTo>
                  <a:lnTo>
                    <a:pt x="1" y="195913"/>
                  </a:lnTo>
                  <a:cubicBezTo>
                    <a:pt x="1" y="87713"/>
                    <a:pt x="87714" y="0"/>
                    <a:pt x="195914" y="0"/>
                  </a:cubicBezTo>
                  <a:close/>
                </a:path>
              </a:pathLst>
            </a:custGeom>
            <a:solidFill>
              <a:srgbClr val="CD57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p:cNvSpPr/>
            <p:nvPr userDrawn="1"/>
          </p:nvSpPr>
          <p:spPr>
            <a:xfrm>
              <a:off x="-1285940" y="2002709"/>
              <a:ext cx="519454" cy="993915"/>
            </a:xfrm>
            <a:custGeom>
              <a:avLst/>
              <a:gdLst>
                <a:gd name="connsiteX0" fmla="*/ 195914 w 519454"/>
                <a:gd name="connsiteY0" fmla="*/ 0 h 993915"/>
                <a:gd name="connsiteX1" fmla="*/ 391827 w 519454"/>
                <a:gd name="connsiteY1" fmla="*/ 195913 h 993915"/>
                <a:gd name="connsiteX2" fmla="*/ 391827 w 519454"/>
                <a:gd name="connsiteY2" fmla="*/ 515774 h 993915"/>
                <a:gd name="connsiteX3" fmla="*/ 443382 w 519454"/>
                <a:gd name="connsiteY3" fmla="*/ 550534 h 993915"/>
                <a:gd name="connsiteX4" fmla="*/ 519454 w 519454"/>
                <a:gd name="connsiteY4" fmla="*/ 734188 h 993915"/>
                <a:gd name="connsiteX5" fmla="*/ 259727 w 519454"/>
                <a:gd name="connsiteY5" fmla="*/ 993915 h 993915"/>
                <a:gd name="connsiteX6" fmla="*/ 227818 w 519454"/>
                <a:gd name="connsiteY6" fmla="*/ 987473 h 993915"/>
                <a:gd name="connsiteX7" fmla="*/ 195914 w 519454"/>
                <a:gd name="connsiteY7" fmla="*/ 993914 h 993915"/>
                <a:gd name="connsiteX8" fmla="*/ 1 w 519454"/>
                <a:gd name="connsiteY8" fmla="*/ 798001 h 993915"/>
                <a:gd name="connsiteX9" fmla="*/ 1 w 519454"/>
                <a:gd name="connsiteY9" fmla="*/ 734198 h 993915"/>
                <a:gd name="connsiteX10" fmla="*/ 0 w 519454"/>
                <a:gd name="connsiteY10" fmla="*/ 734188 h 993915"/>
                <a:gd name="connsiteX11" fmla="*/ 1 w 519454"/>
                <a:gd name="connsiteY11" fmla="*/ 734178 h 993915"/>
                <a:gd name="connsiteX12" fmla="*/ 1 w 519454"/>
                <a:gd name="connsiteY12" fmla="*/ 195913 h 993915"/>
                <a:gd name="connsiteX13" fmla="*/ 195914 w 519454"/>
                <a:gd name="connsiteY13" fmla="*/ 0 h 993915"/>
                <a:gd name="connsiteX0" fmla="*/ 195914 w 519454"/>
                <a:gd name="connsiteY0" fmla="*/ 0 h 993915"/>
                <a:gd name="connsiteX1" fmla="*/ 391827 w 519454"/>
                <a:gd name="connsiteY1" fmla="*/ 195913 h 993915"/>
                <a:gd name="connsiteX2" fmla="*/ 391827 w 519454"/>
                <a:gd name="connsiteY2" fmla="*/ 515774 h 993915"/>
                <a:gd name="connsiteX3" fmla="*/ 443382 w 519454"/>
                <a:gd name="connsiteY3" fmla="*/ 550534 h 993915"/>
                <a:gd name="connsiteX4" fmla="*/ 519454 w 519454"/>
                <a:gd name="connsiteY4" fmla="*/ 734188 h 993915"/>
                <a:gd name="connsiteX5" fmla="*/ 259727 w 519454"/>
                <a:gd name="connsiteY5" fmla="*/ 993915 h 993915"/>
                <a:gd name="connsiteX6" fmla="*/ 195914 w 519454"/>
                <a:gd name="connsiteY6" fmla="*/ 993914 h 993915"/>
                <a:gd name="connsiteX7" fmla="*/ 1 w 519454"/>
                <a:gd name="connsiteY7" fmla="*/ 798001 h 993915"/>
                <a:gd name="connsiteX8" fmla="*/ 1 w 519454"/>
                <a:gd name="connsiteY8" fmla="*/ 734198 h 993915"/>
                <a:gd name="connsiteX9" fmla="*/ 0 w 519454"/>
                <a:gd name="connsiteY9" fmla="*/ 734188 h 993915"/>
                <a:gd name="connsiteX10" fmla="*/ 1 w 519454"/>
                <a:gd name="connsiteY10" fmla="*/ 734178 h 993915"/>
                <a:gd name="connsiteX11" fmla="*/ 1 w 519454"/>
                <a:gd name="connsiteY11" fmla="*/ 195913 h 993915"/>
                <a:gd name="connsiteX12" fmla="*/ 195914 w 519454"/>
                <a:gd name="connsiteY12" fmla="*/ 0 h 99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9454" h="993915">
                  <a:moveTo>
                    <a:pt x="195914" y="0"/>
                  </a:moveTo>
                  <a:cubicBezTo>
                    <a:pt x="304114" y="0"/>
                    <a:pt x="391827" y="87713"/>
                    <a:pt x="391827" y="195913"/>
                  </a:cubicBezTo>
                  <a:lnTo>
                    <a:pt x="391827" y="515774"/>
                  </a:lnTo>
                  <a:lnTo>
                    <a:pt x="443382" y="550534"/>
                  </a:lnTo>
                  <a:cubicBezTo>
                    <a:pt x="490383" y="597535"/>
                    <a:pt x="519454" y="662467"/>
                    <a:pt x="519454" y="734188"/>
                  </a:cubicBezTo>
                  <a:cubicBezTo>
                    <a:pt x="519454" y="877631"/>
                    <a:pt x="403170" y="993915"/>
                    <a:pt x="259727" y="993915"/>
                  </a:cubicBezTo>
                  <a:lnTo>
                    <a:pt x="195914" y="993914"/>
                  </a:lnTo>
                  <a:cubicBezTo>
                    <a:pt x="87714" y="993914"/>
                    <a:pt x="1" y="906201"/>
                    <a:pt x="1" y="798001"/>
                  </a:cubicBezTo>
                  <a:lnTo>
                    <a:pt x="1" y="734198"/>
                  </a:lnTo>
                  <a:cubicBezTo>
                    <a:pt x="1" y="734195"/>
                    <a:pt x="0" y="734191"/>
                    <a:pt x="0" y="734188"/>
                  </a:cubicBezTo>
                  <a:cubicBezTo>
                    <a:pt x="0" y="734185"/>
                    <a:pt x="1" y="734181"/>
                    <a:pt x="1" y="734178"/>
                  </a:cubicBezTo>
                  <a:lnTo>
                    <a:pt x="1" y="195913"/>
                  </a:lnTo>
                  <a:cubicBezTo>
                    <a:pt x="1" y="87713"/>
                    <a:pt x="87714" y="0"/>
                    <a:pt x="195914" y="0"/>
                  </a:cubicBezTo>
                  <a:close/>
                </a:path>
              </a:pathLst>
            </a:custGeom>
            <a:solidFill>
              <a:srgbClr val="B5492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1869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558FF23-6B19-4015-A007-E6E21BC31CF6}"/>
              </a:ext>
            </a:extLst>
          </p:cNvPr>
          <p:cNvSpPr>
            <a:spLocks noGrp="1"/>
          </p:cNvSpPr>
          <p:nvPr>
            <p:ph type="title"/>
          </p:nvPr>
        </p:nvSpPr>
        <p:spPr>
          <a:xfrm>
            <a:off x="0" y="2766218"/>
            <a:ext cx="12115800" cy="1325563"/>
          </a:xfrm>
        </p:spPr>
        <p:txBody>
          <a:bodyPr>
            <a:noAutofit/>
          </a:bodyPr>
          <a:lstStyle/>
          <a:p>
            <a:pPr algn="ctr"/>
            <a:r>
              <a:rPr lang="en-US" sz="4500" b="0" dirty="0"/>
              <a:t>Do not choose the best one choose the </a:t>
            </a:r>
            <a:r>
              <a:rPr lang="en-US" sz="4500" dirty="0"/>
              <a:t>proper</a:t>
            </a:r>
            <a:r>
              <a:rPr lang="en-US" sz="4500" b="0" dirty="0"/>
              <a:t> one</a:t>
            </a:r>
          </a:p>
        </p:txBody>
      </p:sp>
    </p:spTree>
    <p:extLst>
      <p:ext uri="{BB962C8B-B14F-4D97-AF65-F5344CB8AC3E}">
        <p14:creationId xmlns:p14="http://schemas.microsoft.com/office/powerpoint/2010/main" val="1746146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5425DFF7-194C-4697-A21A-786959EA6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3376" y="418251"/>
            <a:ext cx="6021498" cy="6021498"/>
          </a:xfrm>
          <a:prstGeom prst="rect">
            <a:avLst/>
          </a:prstGeom>
        </p:spPr>
      </p:pic>
    </p:spTree>
    <p:extLst>
      <p:ext uri="{BB962C8B-B14F-4D97-AF65-F5344CB8AC3E}">
        <p14:creationId xmlns:p14="http://schemas.microsoft.com/office/powerpoint/2010/main" val="10333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standing, dark&#10;&#10;Description automatically generated">
            <a:extLst>
              <a:ext uri="{FF2B5EF4-FFF2-40B4-BE49-F238E27FC236}">
                <a16:creationId xmlns:a16="http://schemas.microsoft.com/office/drawing/2014/main" id="{D004B2E8-8AD9-499F-8A92-82BA23B9D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586" y="-23666"/>
            <a:ext cx="6516420" cy="6893401"/>
          </a:xfrm>
          <a:prstGeom prst="rect">
            <a:avLst/>
          </a:prstGeom>
        </p:spPr>
      </p:pic>
      <p:sp>
        <p:nvSpPr>
          <p:cNvPr id="16" name="Freeform: Shape 15"/>
          <p:cNvSpPr/>
          <p:nvPr/>
        </p:nvSpPr>
        <p:spPr>
          <a:xfrm>
            <a:off x="0" y="-23666"/>
            <a:ext cx="8276134" cy="6869734"/>
          </a:xfrm>
          <a:custGeom>
            <a:avLst/>
            <a:gdLst>
              <a:gd name="connsiteX0" fmla="*/ 0 w 8276134"/>
              <a:gd name="connsiteY0" fmla="*/ 0 h 6858000"/>
              <a:gd name="connsiteX1" fmla="*/ 5960238 w 8276134"/>
              <a:gd name="connsiteY1" fmla="*/ 0 h 6858000"/>
              <a:gd name="connsiteX2" fmla="*/ 5883090 w 8276134"/>
              <a:gd name="connsiteY2" fmla="*/ 356419 h 6858000"/>
              <a:gd name="connsiteX3" fmla="*/ 5777937 w 8276134"/>
              <a:gd name="connsiteY3" fmla="*/ 1595521 h 6858000"/>
              <a:gd name="connsiteX4" fmla="*/ 8269884 w 8276134"/>
              <a:gd name="connsiteY4" fmla="*/ 6853731 h 6858000"/>
              <a:gd name="connsiteX5" fmla="*/ 8276134 w 8276134"/>
              <a:gd name="connsiteY5" fmla="*/ 6858000 h 6858000"/>
              <a:gd name="connsiteX6" fmla="*/ 0 w 827613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6134" h="6858000">
                <a:moveTo>
                  <a:pt x="0" y="0"/>
                </a:moveTo>
                <a:lnTo>
                  <a:pt x="5960238" y="0"/>
                </a:lnTo>
                <a:lnTo>
                  <a:pt x="5883090" y="356419"/>
                </a:lnTo>
                <a:cubicBezTo>
                  <a:pt x="5814143" y="756660"/>
                  <a:pt x="5777937" y="1171067"/>
                  <a:pt x="5777937" y="1595521"/>
                </a:cubicBezTo>
                <a:cubicBezTo>
                  <a:pt x="5777937" y="3823900"/>
                  <a:pt x="6775903" y="5775394"/>
                  <a:pt x="8269884" y="6853731"/>
                </a:cubicBezTo>
                <a:lnTo>
                  <a:pt x="8276134" y="6858000"/>
                </a:lnTo>
                <a:lnTo>
                  <a:pt x="0" y="6858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2834640" rtlCol="0" anchor="ctr"/>
          <a:lstStyle/>
          <a:p>
            <a:pPr defTabSz="914423">
              <a:defRPr/>
            </a:pPr>
            <a:r>
              <a:rPr lang="en-US" sz="2601" dirty="0">
                <a:solidFill>
                  <a:srgbClr val="FFFFFF"/>
                </a:solidFill>
                <a:latin typeface="Jetbrainsmono"/>
              </a:rPr>
              <a:t>“AI can be fetishized. It’s painful to watch people misuse it. Revisiting my analogy of applied machine learning as innovating in the kitchen… if you’re innovating with recipes, don’t reinvent the wheel. Those microwaves exist already. I can’t help but imagine them refusing to use microwaves until they built one themselves. </a:t>
            </a:r>
            <a:r>
              <a:rPr lang="en-US" sz="2800" b="1" dirty="0">
                <a:solidFill>
                  <a:prstClr val="white"/>
                </a:solidFill>
                <a:latin typeface="Jetbrainsmono"/>
              </a:rPr>
              <a:t>Build that Winning Recipe, Chef. Not the Microwave… </a:t>
            </a:r>
            <a:r>
              <a:rPr lang="en-US" sz="2601" dirty="0">
                <a:solidFill>
                  <a:srgbClr val="FFFFFF"/>
                </a:solidFill>
                <a:latin typeface="Jetbrainsmono"/>
              </a:rPr>
              <a:t>” </a:t>
            </a:r>
          </a:p>
          <a:p>
            <a:pPr defTabSz="914423">
              <a:defRPr/>
            </a:pPr>
            <a:endParaRPr lang="en-US" sz="2000" dirty="0">
              <a:solidFill>
                <a:srgbClr val="FFFFFF"/>
              </a:solidFill>
              <a:latin typeface="Jetbrainsmono"/>
            </a:endParaRPr>
          </a:p>
          <a:p>
            <a:pPr defTabSz="914423">
              <a:defRPr/>
            </a:pPr>
            <a:r>
              <a:rPr lang="en-US" sz="1001" cap="all" dirty="0">
                <a:solidFill>
                  <a:prstClr val="white"/>
                </a:solidFill>
                <a:latin typeface="Calibri"/>
              </a:rPr>
              <a:t>Why businesses fail at machine learning?</a:t>
            </a:r>
          </a:p>
          <a:p>
            <a:pPr defTabSz="914423">
              <a:defRPr/>
            </a:pPr>
            <a:r>
              <a:rPr lang="en-US" sz="1200" cap="all" dirty="0">
                <a:solidFill>
                  <a:prstClr val="white"/>
                </a:solidFill>
                <a:latin typeface="Calibri"/>
              </a:rPr>
              <a:t>By Cassie  kozyrkov</a:t>
            </a:r>
          </a:p>
          <a:p>
            <a:pPr defTabSz="914423">
              <a:defRPr/>
            </a:pPr>
            <a:r>
              <a:rPr lang="en-US" sz="1001" cap="all" dirty="0">
                <a:solidFill>
                  <a:prstClr val="white"/>
                </a:solidFill>
                <a:latin typeface="Calibri"/>
              </a:rPr>
              <a:t>Google chief Decision Scientist </a:t>
            </a:r>
          </a:p>
          <a:p>
            <a:pPr defTabSz="914423">
              <a:defRPr/>
            </a:pPr>
            <a:endParaRPr lang="en-US" sz="1001" cap="all" dirty="0">
              <a:solidFill>
                <a:prstClr val="white"/>
              </a:solidFill>
              <a:latin typeface="Calibri"/>
            </a:endParaRPr>
          </a:p>
          <a:p>
            <a:pPr defTabSz="914423">
              <a:defRPr/>
            </a:pPr>
            <a:endParaRPr lang="en-US" sz="1001" cap="all" dirty="0">
              <a:solidFill>
                <a:prstClr val="white"/>
              </a:solidFill>
              <a:latin typeface="Calibri"/>
            </a:endParaRPr>
          </a:p>
        </p:txBody>
      </p:sp>
      <p:sp>
        <p:nvSpPr>
          <p:cNvPr id="17" name="Freeform: Shape 16"/>
          <p:cNvSpPr/>
          <p:nvPr/>
        </p:nvSpPr>
        <p:spPr>
          <a:xfrm>
            <a:off x="5777944" y="1"/>
            <a:ext cx="3176514" cy="6858000"/>
          </a:xfrm>
          <a:custGeom>
            <a:avLst/>
            <a:gdLst>
              <a:gd name="connsiteX0" fmla="*/ 182301 w 3176515"/>
              <a:gd name="connsiteY0" fmla="*/ 0 h 6885073"/>
              <a:gd name="connsiteX1" fmla="*/ 507469 w 3176515"/>
              <a:gd name="connsiteY1" fmla="*/ 0 h 6885073"/>
              <a:gd name="connsiteX2" fmla="*/ 413986 w 3176515"/>
              <a:gd name="connsiteY2" fmla="*/ 433593 h 6885073"/>
              <a:gd name="connsiteX3" fmla="*/ 315237 w 3176515"/>
              <a:gd name="connsiteY3" fmla="*/ 1601819 h 6885073"/>
              <a:gd name="connsiteX4" fmla="*/ 3068530 w 3176515"/>
              <a:gd name="connsiteY4" fmla="*/ 6826851 h 6885073"/>
              <a:gd name="connsiteX5" fmla="*/ 3176515 w 3176515"/>
              <a:gd name="connsiteY5" fmla="*/ 6885073 h 6885073"/>
              <a:gd name="connsiteX6" fmla="*/ 2498197 w 3176515"/>
              <a:gd name="connsiteY6" fmla="*/ 6885073 h 6885073"/>
              <a:gd name="connsiteX7" fmla="*/ 2491947 w 3176515"/>
              <a:gd name="connsiteY7" fmla="*/ 6880787 h 6885073"/>
              <a:gd name="connsiteX8" fmla="*/ 0 w 3176515"/>
              <a:gd name="connsiteY8" fmla="*/ 1601819 h 6885073"/>
              <a:gd name="connsiteX9" fmla="*/ 105153 w 3176515"/>
              <a:gd name="connsiteY9" fmla="*/ 357826 h 688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6515" h="6885073">
                <a:moveTo>
                  <a:pt x="182301" y="0"/>
                </a:moveTo>
                <a:lnTo>
                  <a:pt x="507469" y="0"/>
                </a:lnTo>
                <a:lnTo>
                  <a:pt x="413986" y="433593"/>
                </a:lnTo>
                <a:cubicBezTo>
                  <a:pt x="349238" y="810941"/>
                  <a:pt x="315237" y="1201644"/>
                  <a:pt x="315237" y="1601819"/>
                </a:cubicBezTo>
                <a:cubicBezTo>
                  <a:pt x="315237" y="3902824"/>
                  <a:pt x="1439433" y="5890690"/>
                  <a:pt x="3068530" y="6826851"/>
                </a:cubicBezTo>
                <a:lnTo>
                  <a:pt x="3176515" y="6885073"/>
                </a:lnTo>
                <a:lnTo>
                  <a:pt x="2498197" y="6885073"/>
                </a:lnTo>
                <a:lnTo>
                  <a:pt x="2491947" y="6880787"/>
                </a:lnTo>
                <a:cubicBezTo>
                  <a:pt x="997966" y="5798193"/>
                  <a:pt x="0" y="3838995"/>
                  <a:pt x="0" y="1601819"/>
                </a:cubicBezTo>
                <a:cubicBezTo>
                  <a:pt x="0" y="1175690"/>
                  <a:pt x="36206" y="759647"/>
                  <a:pt x="105153" y="357826"/>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sz="1801">
              <a:solidFill>
                <a:prstClr val="white"/>
              </a:solidFill>
              <a:latin typeface="Calibri"/>
            </a:endParaRPr>
          </a:p>
        </p:txBody>
      </p:sp>
      <p:sp>
        <p:nvSpPr>
          <p:cNvPr id="5" name="TextBox 4"/>
          <p:cNvSpPr txBox="1"/>
          <p:nvPr/>
        </p:nvSpPr>
        <p:spPr>
          <a:xfrm>
            <a:off x="-2108" y="7173416"/>
            <a:ext cx="8834412" cy="307905"/>
          </a:xfrm>
          <a:prstGeom prst="rect">
            <a:avLst/>
          </a:prstGeom>
          <a:noFill/>
        </p:spPr>
        <p:txBody>
          <a:bodyPr wrap="square" lIns="0" rtlCol="0">
            <a:spAutoFit/>
          </a:bodyPr>
          <a:lstStyle/>
          <a:p>
            <a:pPr defTabSz="914423">
              <a:defRPr/>
            </a:pPr>
            <a:r>
              <a:rPr lang="en-US" sz="1401" b="1">
                <a:solidFill>
                  <a:srgbClr val="95A5A6"/>
                </a:solidFill>
                <a:latin typeface="Calibri"/>
              </a:rPr>
              <a:t>Credits photo</a:t>
            </a:r>
            <a:r>
              <a:rPr lang="en-US" sz="1401">
                <a:solidFill>
                  <a:srgbClr val="95A5A6"/>
                </a:solidFill>
                <a:latin typeface="Calibri"/>
              </a:rPr>
              <a:t>: </a:t>
            </a:r>
            <a:r>
              <a:rPr lang="en-US" sz="1401">
                <a:solidFill>
                  <a:srgbClr val="95A5A6"/>
                </a:solidFill>
                <a:latin typeface="Calibri"/>
                <a:hlinkClick r:id="rId4"/>
              </a:rPr>
              <a:t>toddpoirier</a:t>
            </a:r>
            <a:r>
              <a:rPr lang="en-US" sz="1401">
                <a:solidFill>
                  <a:srgbClr val="95A5A6"/>
                </a:solidFill>
                <a:latin typeface="Calibri"/>
              </a:rPr>
              <a:t> (from Pixabay - CC0 Public Domain - Free for commercial use - No attribution required) </a:t>
            </a:r>
          </a:p>
        </p:txBody>
      </p:sp>
    </p:spTree>
    <p:extLst>
      <p:ext uri="{BB962C8B-B14F-4D97-AF65-F5344CB8AC3E}">
        <p14:creationId xmlns:p14="http://schemas.microsoft.com/office/powerpoint/2010/main" val="3389000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D561390-3387-4DF3-A64A-001121860D86}"/>
              </a:ext>
            </a:extLst>
          </p:cNvPr>
          <p:cNvPicPr>
            <a:picLocks noChangeAspect="1"/>
          </p:cNvPicPr>
          <p:nvPr/>
        </p:nvPicPr>
        <p:blipFill>
          <a:blip r:embed="rId2"/>
          <a:stretch>
            <a:fillRect/>
          </a:stretch>
        </p:blipFill>
        <p:spPr>
          <a:xfrm>
            <a:off x="196248" y="44669"/>
            <a:ext cx="847725" cy="742950"/>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39EE8485-5820-4283-AF22-90F721103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48" y="164612"/>
            <a:ext cx="2385738" cy="334897"/>
          </a:xfrm>
          <a:prstGeom prst="rect">
            <a:avLst/>
          </a:prstGeom>
        </p:spPr>
      </p:pic>
      <p:pic>
        <p:nvPicPr>
          <p:cNvPr id="5" name="Picture 4">
            <a:extLst>
              <a:ext uri="{FF2B5EF4-FFF2-40B4-BE49-F238E27FC236}">
                <a16:creationId xmlns:a16="http://schemas.microsoft.com/office/drawing/2014/main" id="{5DB55E4E-0784-40DA-9D3F-3211AF0C17C2}"/>
              </a:ext>
            </a:extLst>
          </p:cNvPr>
          <p:cNvPicPr>
            <a:picLocks noChangeAspect="1"/>
          </p:cNvPicPr>
          <p:nvPr/>
        </p:nvPicPr>
        <p:blipFill>
          <a:blip r:embed="rId4"/>
          <a:stretch>
            <a:fillRect/>
          </a:stretch>
        </p:blipFill>
        <p:spPr>
          <a:xfrm>
            <a:off x="0" y="241861"/>
            <a:ext cx="12192000" cy="6374277"/>
          </a:xfrm>
          <a:prstGeom prst="rect">
            <a:avLst/>
          </a:prstGeom>
        </p:spPr>
      </p:pic>
    </p:spTree>
    <p:extLst>
      <p:ext uri="{BB962C8B-B14F-4D97-AF65-F5344CB8AC3E}">
        <p14:creationId xmlns:p14="http://schemas.microsoft.com/office/powerpoint/2010/main" val="3019167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D0D0D-CAC5-4443-84D8-D395625112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DCBAAB-6A38-4D6D-A858-47CC6BEB845F}"/>
              </a:ext>
            </a:extLst>
          </p:cNvPr>
          <p:cNvSpPr>
            <a:spLocks noGrp="1"/>
          </p:cNvSpPr>
          <p:nvPr>
            <p:ph idx="1"/>
          </p:nvPr>
        </p:nvSpPr>
        <p:spPr/>
        <p:txBody>
          <a:bodyPr>
            <a:normAutofit/>
          </a:bodyPr>
          <a:lstStyle/>
          <a:p>
            <a:r>
              <a:rPr lang="en-US" dirty="0">
                <a:hlinkClick r:id="rId2"/>
              </a:rPr>
              <a:t>https://hackernoon.com/why-businesses-fail-at-machine-learning-fbff41c4d5db</a:t>
            </a:r>
            <a:endParaRPr lang="en-US" dirty="0"/>
          </a:p>
          <a:p>
            <a:r>
              <a:rPr lang="en-US" dirty="0">
                <a:hlinkClick r:id="rId3"/>
              </a:rPr>
              <a:t>https://medium.com/@antoine.louis/a-brief-history-of-natural-language-processing-part-2-f5e575e8e37</a:t>
            </a:r>
            <a:endParaRPr lang="en-US" dirty="0"/>
          </a:p>
          <a:p>
            <a:r>
              <a:rPr lang="en-US" dirty="0">
                <a:hlinkClick r:id="rId4"/>
              </a:rPr>
              <a:t>https://ruder.io/a-review-of-the-recent-history-of-nlp/</a:t>
            </a:r>
            <a:endParaRPr lang="en-US" dirty="0"/>
          </a:p>
          <a:p>
            <a:endParaRPr lang="en-US" dirty="0"/>
          </a:p>
          <a:p>
            <a:r>
              <a:rPr lang="en-US" dirty="0"/>
              <a:t>Creation dictionary of terms is hard like knowledge base</a:t>
            </a:r>
          </a:p>
        </p:txBody>
      </p:sp>
    </p:spTree>
    <p:extLst>
      <p:ext uri="{BB962C8B-B14F-4D97-AF65-F5344CB8AC3E}">
        <p14:creationId xmlns:p14="http://schemas.microsoft.com/office/powerpoint/2010/main" val="3243903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1B47-7BEE-4D33-9991-CCEA1D07A2B6}"/>
              </a:ext>
            </a:extLst>
          </p:cNvPr>
          <p:cNvSpPr>
            <a:spLocks noGrp="1"/>
          </p:cNvSpPr>
          <p:nvPr>
            <p:ph type="title"/>
          </p:nvPr>
        </p:nvSpPr>
        <p:spPr/>
        <p:txBody>
          <a:bodyPr/>
          <a:lstStyle/>
          <a:p>
            <a:r>
              <a:rPr lang="en-US" dirty="0"/>
              <a:t>And so, Why it is a problem?</a:t>
            </a:r>
          </a:p>
        </p:txBody>
      </p:sp>
    </p:spTree>
    <p:extLst>
      <p:ext uri="{BB962C8B-B14F-4D97-AF65-F5344CB8AC3E}">
        <p14:creationId xmlns:p14="http://schemas.microsoft.com/office/powerpoint/2010/main" val="3656361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Named Entity Linking (NEL)</a:t>
            </a:r>
            <a:endParaRPr lang="en-US" sz="2800" dirty="0"/>
          </a:p>
        </p:txBody>
      </p:sp>
      <p:sp>
        <p:nvSpPr>
          <p:cNvPr id="3" name="Text Placeholder 2">
            <a:extLst>
              <a:ext uri="{FF2B5EF4-FFF2-40B4-BE49-F238E27FC236}">
                <a16:creationId xmlns:a16="http://schemas.microsoft.com/office/drawing/2014/main" id="{6113D7CF-50AD-44B9-81F8-2B78FEE9AFFF}"/>
              </a:ext>
            </a:extLst>
          </p:cNvPr>
          <p:cNvSpPr>
            <a:spLocks noGrp="1"/>
          </p:cNvSpPr>
          <p:nvPr>
            <p:ph type="body" sz="quarter" idx="10"/>
          </p:nvPr>
        </p:nvSpPr>
        <p:spPr>
          <a:xfrm>
            <a:off x="209551" y="971251"/>
            <a:ext cx="11810999" cy="4915498"/>
          </a:xfrm>
        </p:spPr>
        <p:txBody>
          <a:bodyPr/>
          <a:lstStyle/>
          <a:p>
            <a:pPr marL="0" indent="0">
              <a:buNone/>
            </a:pPr>
            <a:r>
              <a:rPr lang="en-US" sz="2400" b="0" i="0" dirty="0">
                <a:solidFill>
                  <a:srgbClr val="2B3E51"/>
                </a:solidFill>
                <a:effectLst/>
                <a:latin typeface="Open Sans" panose="020B0606030504020204" pitchFamily="34" charset="0"/>
              </a:rPr>
              <a:t>Technique disambiguating textual mentions </a:t>
            </a:r>
            <a:r>
              <a:rPr kumimoji="0" lang="en-US" altLang="en-US" sz="2400" b="0" i="0" u="none" strike="noStrike" cap="none" normalizeH="0" baseline="0" dirty="0">
                <a:ln>
                  <a:noFill/>
                </a:ln>
                <a:solidFill>
                  <a:srgbClr val="1A1E23"/>
                </a:solidFill>
                <a:effectLst/>
                <a:latin typeface="Segoe UI" panose="020B0502040204020203" pitchFamily="34" charset="0"/>
                <a:ea typeface="Calibri" panose="020F0502020204030204" pitchFamily="34" charset="0"/>
                <a:cs typeface="Segoe UI" panose="020B0502040204020203" pitchFamily="34" charset="0"/>
              </a:rPr>
              <a:t>(tagged as named entities)</a:t>
            </a:r>
            <a:r>
              <a:rPr lang="en-US" sz="2400" b="0" i="0" dirty="0">
                <a:solidFill>
                  <a:srgbClr val="2B3E51"/>
                </a:solidFill>
                <a:effectLst/>
                <a:latin typeface="Open Sans" panose="020B0606030504020204" pitchFamily="34" charset="0"/>
              </a:rPr>
              <a:t> to different unique identifiers </a:t>
            </a:r>
            <a:r>
              <a:rPr lang="en-US" sz="2400" b="0" i="0" dirty="0">
                <a:solidFill>
                  <a:srgbClr val="292929"/>
                </a:solidFill>
                <a:effectLst/>
                <a:latin typeface="charter"/>
              </a:rPr>
              <a:t>in a knowledge base. </a:t>
            </a:r>
            <a:r>
              <a:rPr lang="en-US" sz="2400" dirty="0">
                <a:solidFill>
                  <a:srgbClr val="24292F"/>
                </a:solidFill>
                <a:latin typeface="-apple-system"/>
              </a:rPr>
              <a:t>S</a:t>
            </a:r>
            <a:r>
              <a:rPr lang="en-US" sz="2400" b="0" i="0" dirty="0">
                <a:solidFill>
                  <a:srgbClr val="24292F"/>
                </a:solidFill>
                <a:effectLst/>
                <a:latin typeface="-apple-system"/>
              </a:rPr>
              <a:t>imply performs a string overlap - based search on named entities, comparing them with the concepts in a knowledge base using statistical method.</a:t>
            </a:r>
          </a:p>
          <a:p>
            <a:pPr marL="0" indent="0">
              <a:buNone/>
            </a:pPr>
            <a:endParaRPr lang="en-US" sz="2200" b="0" i="0" dirty="0">
              <a:solidFill>
                <a:srgbClr val="202122"/>
              </a:solidFill>
              <a:effectLst/>
              <a:latin typeface="Arial" panose="020B0604020202020204" pitchFamily="34" charset="0"/>
            </a:endParaRPr>
          </a:p>
          <a:p>
            <a:pPr marL="0" indent="0">
              <a:buNone/>
            </a:pPr>
            <a:endParaRPr lang="en-US" sz="2400" dirty="0">
              <a:solidFill>
                <a:srgbClr val="202122"/>
              </a:solidFill>
            </a:endParaRPr>
          </a:p>
          <a:p>
            <a:pPr marL="0" indent="0">
              <a:buNone/>
            </a:pPr>
            <a:endParaRPr lang="en-US" sz="2400" b="0" i="0" dirty="0">
              <a:solidFill>
                <a:srgbClr val="202122"/>
              </a:solidFill>
              <a:effectLst/>
              <a:latin typeface="Arial" panose="020B0604020202020204" pitchFamily="34" charset="0"/>
            </a:endParaRPr>
          </a:p>
          <a:p>
            <a:pPr marL="0" indent="0">
              <a:buNone/>
            </a:pPr>
            <a:endParaRPr lang="en-US" sz="2400" dirty="0">
              <a:solidFill>
                <a:srgbClr val="202122"/>
              </a:solidFill>
            </a:endParaRPr>
          </a:p>
          <a:p>
            <a:pPr marL="0" indent="0">
              <a:buNone/>
            </a:pPr>
            <a:endParaRPr lang="en-US" sz="2400" dirty="0">
              <a:solidFill>
                <a:srgbClr val="24292F"/>
              </a:solidFill>
              <a:latin typeface="-apple-system"/>
            </a:endParaRPr>
          </a:p>
          <a:p>
            <a:pPr marL="0" indent="0">
              <a:buNone/>
            </a:pPr>
            <a:endParaRPr lang="en-US" sz="2400" b="0" i="0" dirty="0">
              <a:solidFill>
                <a:srgbClr val="24292F"/>
              </a:solidFill>
              <a:effectLst/>
              <a:latin typeface="-apple-system"/>
            </a:endParaRPr>
          </a:p>
          <a:p>
            <a:pPr marL="0" indent="0">
              <a:buNone/>
            </a:pPr>
            <a:endParaRPr lang="en-US" sz="2400" b="0" i="0" dirty="0">
              <a:solidFill>
                <a:srgbClr val="2B3E51"/>
              </a:solidFill>
              <a:effectLst/>
              <a:latin typeface="Open Sans" panose="020B0606030504020204" pitchFamily="34" charset="0"/>
            </a:endParaRPr>
          </a:p>
          <a:p>
            <a:pPr marL="0" indent="0">
              <a:buNone/>
            </a:pPr>
            <a:endParaRPr lang="en-US" sz="2400" dirty="0"/>
          </a:p>
        </p:txBody>
      </p:sp>
      <p:sp>
        <p:nvSpPr>
          <p:cNvPr id="8" name="Rectangle 4">
            <a:extLst>
              <a:ext uri="{FF2B5EF4-FFF2-40B4-BE49-F238E27FC236}">
                <a16:creationId xmlns:a16="http://schemas.microsoft.com/office/drawing/2014/main" id="{F509E442-D00E-4D63-88E1-AA80A0AF377E}"/>
              </a:ext>
            </a:extLst>
          </p:cNvPr>
          <p:cNvSpPr>
            <a:spLocks noChangeArrowheads="1"/>
          </p:cNvSpPr>
          <p:nvPr/>
        </p:nvSpPr>
        <p:spPr bwMode="auto">
          <a:xfrm>
            <a:off x="-17145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BA000D4-3B1C-4F0F-ACBC-8E5B8A98D107}"/>
              </a:ext>
            </a:extLst>
          </p:cNvPr>
          <p:cNvPicPr>
            <a:picLocks noChangeAspect="1"/>
          </p:cNvPicPr>
          <p:nvPr/>
        </p:nvPicPr>
        <p:blipFill>
          <a:blip r:embed="rId2"/>
          <a:stretch>
            <a:fillRect/>
          </a:stretch>
        </p:blipFill>
        <p:spPr>
          <a:xfrm>
            <a:off x="2143125" y="797066"/>
            <a:ext cx="6991350" cy="5534025"/>
          </a:xfrm>
          <a:prstGeom prst="rect">
            <a:avLst/>
          </a:prstGeom>
        </p:spPr>
      </p:pic>
      <p:sp>
        <p:nvSpPr>
          <p:cNvPr id="6" name="Left Bracket 5">
            <a:extLst>
              <a:ext uri="{FF2B5EF4-FFF2-40B4-BE49-F238E27FC236}">
                <a16:creationId xmlns:a16="http://schemas.microsoft.com/office/drawing/2014/main" id="{E51DA5E8-4AFF-4A44-AFAA-4BB3C0E5A97E}"/>
              </a:ext>
            </a:extLst>
          </p:cNvPr>
          <p:cNvSpPr/>
          <p:nvPr/>
        </p:nvSpPr>
        <p:spPr>
          <a:xfrm rot="5400000">
            <a:off x="4667460" y="1269235"/>
            <a:ext cx="462221" cy="2394858"/>
          </a:xfrm>
          <a:prstGeom prst="leftBracket">
            <a:avLst>
              <a:gd name="adj" fmla="val 251283"/>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72ADC292-59B6-4DBF-8E62-AB236D75E952}"/>
              </a:ext>
            </a:extLst>
          </p:cNvPr>
          <p:cNvSpPr txBox="1"/>
          <p:nvPr/>
        </p:nvSpPr>
        <p:spPr>
          <a:xfrm>
            <a:off x="4579719" y="2312775"/>
            <a:ext cx="1688567" cy="307777"/>
          </a:xfrm>
          <a:prstGeom prst="rect">
            <a:avLst/>
          </a:prstGeom>
          <a:noFill/>
        </p:spPr>
        <p:txBody>
          <a:bodyPr wrap="square" rtlCol="0">
            <a:spAutoFit/>
          </a:bodyPr>
          <a:lstStyle/>
          <a:p>
            <a:r>
              <a:rPr lang="en-US" sz="1400" b="1" dirty="0">
                <a:solidFill>
                  <a:schemeClr val="tx2">
                    <a:lumMod val="90000"/>
                    <a:lumOff val="10000"/>
                  </a:schemeClr>
                </a:solidFill>
              </a:rPr>
              <a:t>Is-Result</a:t>
            </a:r>
          </a:p>
        </p:txBody>
      </p:sp>
    </p:spTree>
    <p:extLst>
      <p:ext uri="{BB962C8B-B14F-4D97-AF65-F5344CB8AC3E}">
        <p14:creationId xmlns:p14="http://schemas.microsoft.com/office/powerpoint/2010/main" val="85140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ppt_x"/>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B7445914-F3A7-4C42-B451-C43A1C55D467}"/>
              </a:ext>
            </a:extLst>
          </p:cNvPr>
          <p:cNvSpPr/>
          <p:nvPr/>
        </p:nvSpPr>
        <p:spPr>
          <a:xfrm>
            <a:off x="2" y="10"/>
            <a:ext cx="12191998" cy="6428777"/>
          </a:xfrm>
          <a:custGeom>
            <a:avLst/>
            <a:gdLst/>
            <a:ahLst/>
            <a:cxnLst>
              <a:cxn ang="0">
                <a:pos x="wd2" y="hd2"/>
              </a:cxn>
              <a:cxn ang="5400000">
                <a:pos x="wd2" y="hd2"/>
              </a:cxn>
              <a:cxn ang="10800000">
                <a:pos x="wd2" y="hd2"/>
              </a:cxn>
              <a:cxn ang="16200000">
                <a:pos x="wd2" y="hd2"/>
              </a:cxn>
            </a:cxnLst>
            <a:rect l="0" t="0" r="r" b="b"/>
            <a:pathLst>
              <a:path w="21600" h="21600" extrusionOk="0">
                <a:moveTo>
                  <a:pt x="16772" y="14680"/>
                </a:moveTo>
                <a:lnTo>
                  <a:pt x="17138" y="13993"/>
                </a:lnTo>
                <a:cubicBezTo>
                  <a:pt x="17236" y="13810"/>
                  <a:pt x="17315" y="13602"/>
                  <a:pt x="17376" y="13370"/>
                </a:cubicBezTo>
                <a:lnTo>
                  <a:pt x="17376" y="13370"/>
                </a:lnTo>
                <a:lnTo>
                  <a:pt x="18092" y="11007"/>
                </a:lnTo>
                <a:lnTo>
                  <a:pt x="18530" y="13865"/>
                </a:lnTo>
                <a:lnTo>
                  <a:pt x="18841" y="13483"/>
                </a:lnTo>
                <a:lnTo>
                  <a:pt x="18725" y="8917"/>
                </a:lnTo>
                <a:lnTo>
                  <a:pt x="18922" y="8262"/>
                </a:lnTo>
                <a:cubicBezTo>
                  <a:pt x="18959" y="8194"/>
                  <a:pt x="18991" y="8117"/>
                  <a:pt x="19020" y="8040"/>
                </a:cubicBezTo>
                <a:lnTo>
                  <a:pt x="19894" y="6033"/>
                </a:lnTo>
                <a:cubicBezTo>
                  <a:pt x="20243" y="6014"/>
                  <a:pt x="20513" y="5481"/>
                  <a:pt x="20532" y="4091"/>
                </a:cubicBezTo>
                <a:lnTo>
                  <a:pt x="20566" y="1480"/>
                </a:lnTo>
                <a:lnTo>
                  <a:pt x="19204" y="1480"/>
                </a:lnTo>
                <a:cubicBezTo>
                  <a:pt x="18507" y="1480"/>
                  <a:pt x="18223" y="1968"/>
                  <a:pt x="18196" y="2623"/>
                </a:cubicBezTo>
                <a:lnTo>
                  <a:pt x="17137" y="4238"/>
                </a:lnTo>
                <a:cubicBezTo>
                  <a:pt x="17083" y="4299"/>
                  <a:pt x="17032" y="4370"/>
                  <a:pt x="16986" y="4457"/>
                </a:cubicBezTo>
                <a:lnTo>
                  <a:pt x="16635" y="4826"/>
                </a:lnTo>
                <a:lnTo>
                  <a:pt x="14266" y="4492"/>
                </a:lnTo>
                <a:lnTo>
                  <a:pt x="14060" y="5080"/>
                </a:lnTo>
                <a:lnTo>
                  <a:pt x="15533" y="5988"/>
                </a:lnTo>
                <a:lnTo>
                  <a:pt x="14315" y="7270"/>
                </a:lnTo>
                <a:lnTo>
                  <a:pt x="14317" y="7273"/>
                </a:lnTo>
                <a:cubicBezTo>
                  <a:pt x="14183" y="7388"/>
                  <a:pt x="14062" y="7543"/>
                  <a:pt x="13956" y="7742"/>
                </a:cubicBezTo>
                <a:lnTo>
                  <a:pt x="13530" y="8538"/>
                </a:lnTo>
                <a:cubicBezTo>
                  <a:pt x="13438" y="8714"/>
                  <a:pt x="13360" y="8910"/>
                  <a:pt x="13301" y="9129"/>
                </a:cubicBezTo>
                <a:cubicBezTo>
                  <a:pt x="12454" y="8955"/>
                  <a:pt x="11310" y="8278"/>
                  <a:pt x="10196" y="6226"/>
                </a:cubicBezTo>
                <a:cubicBezTo>
                  <a:pt x="8031" y="2238"/>
                  <a:pt x="8276" y="0"/>
                  <a:pt x="8276" y="0"/>
                </a:cubicBezTo>
                <a:lnTo>
                  <a:pt x="0" y="0"/>
                </a:lnTo>
                <a:lnTo>
                  <a:pt x="0" y="8422"/>
                </a:lnTo>
                <a:cubicBezTo>
                  <a:pt x="0" y="8422"/>
                  <a:pt x="4192" y="11620"/>
                  <a:pt x="7911" y="12587"/>
                </a:cubicBezTo>
                <a:cubicBezTo>
                  <a:pt x="6019" y="12616"/>
                  <a:pt x="2543" y="12150"/>
                  <a:pt x="0" y="10667"/>
                </a:cubicBezTo>
                <a:lnTo>
                  <a:pt x="0" y="21600"/>
                </a:lnTo>
                <a:lnTo>
                  <a:pt x="4852" y="21600"/>
                </a:lnTo>
                <a:lnTo>
                  <a:pt x="6013" y="21600"/>
                </a:lnTo>
                <a:lnTo>
                  <a:pt x="15667" y="21600"/>
                </a:lnTo>
                <a:lnTo>
                  <a:pt x="18041" y="21600"/>
                </a:lnTo>
                <a:lnTo>
                  <a:pt x="21600" y="21600"/>
                </a:lnTo>
                <a:lnTo>
                  <a:pt x="21600" y="17223"/>
                </a:lnTo>
                <a:cubicBezTo>
                  <a:pt x="21600" y="17223"/>
                  <a:pt x="17768" y="17201"/>
                  <a:pt x="16772" y="14680"/>
                </a:cubicBezTo>
                <a:close/>
                <a:moveTo>
                  <a:pt x="13827" y="13666"/>
                </a:moveTo>
                <a:cubicBezTo>
                  <a:pt x="13861" y="13740"/>
                  <a:pt x="13897" y="13813"/>
                  <a:pt x="13934" y="13887"/>
                </a:cubicBezTo>
                <a:cubicBezTo>
                  <a:pt x="14023" y="14061"/>
                  <a:pt x="14116" y="14224"/>
                  <a:pt x="14210" y="14372"/>
                </a:cubicBezTo>
                <a:cubicBezTo>
                  <a:pt x="12725" y="16890"/>
                  <a:pt x="10820" y="18572"/>
                  <a:pt x="9116" y="19673"/>
                </a:cubicBezTo>
                <a:cubicBezTo>
                  <a:pt x="10746" y="18392"/>
                  <a:pt x="12643" y="16434"/>
                  <a:pt x="13827" y="13666"/>
                </a:cubicBezTo>
                <a:close/>
              </a:path>
            </a:pathLst>
          </a:custGeom>
          <a:solidFill>
            <a:srgbClr val="000512"/>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7" name="Shape">
            <a:extLst>
              <a:ext uri="{FF2B5EF4-FFF2-40B4-BE49-F238E27FC236}">
                <a16:creationId xmlns:a16="http://schemas.microsoft.com/office/drawing/2014/main" id="{6E317FCD-3E8A-8B49-9A9B-4D8B8FD1113E}"/>
              </a:ext>
            </a:extLst>
          </p:cNvPr>
          <p:cNvSpPr/>
          <p:nvPr/>
        </p:nvSpPr>
        <p:spPr>
          <a:xfrm>
            <a:off x="11287120" y="3755778"/>
            <a:ext cx="211458" cy="2121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70"/>
                </a:lnTo>
                <a:lnTo>
                  <a:pt x="21600" y="10800"/>
                </a:lnTo>
                <a:lnTo>
                  <a:pt x="13330" y="13330"/>
                </a:lnTo>
                <a:lnTo>
                  <a:pt x="10800" y="21600"/>
                </a:lnTo>
                <a:lnTo>
                  <a:pt x="8270" y="13330"/>
                </a:lnTo>
                <a:lnTo>
                  <a:pt x="0" y="10800"/>
                </a:lnTo>
                <a:lnTo>
                  <a:pt x="8270" y="8270"/>
                </a:lnTo>
                <a:close/>
              </a:path>
            </a:pathLst>
          </a:custGeom>
          <a:solidFill>
            <a:srgbClr val="4A505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0" name="Shape">
            <a:extLst>
              <a:ext uri="{FF2B5EF4-FFF2-40B4-BE49-F238E27FC236}">
                <a16:creationId xmlns:a16="http://schemas.microsoft.com/office/drawing/2014/main" id="{229958FC-B0D8-2A41-9E5B-E26E07B31B28}"/>
              </a:ext>
            </a:extLst>
          </p:cNvPr>
          <p:cNvSpPr/>
          <p:nvPr/>
        </p:nvSpPr>
        <p:spPr>
          <a:xfrm>
            <a:off x="8239124" y="726308"/>
            <a:ext cx="192404" cy="1930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67" y="8234"/>
                </a:lnTo>
                <a:lnTo>
                  <a:pt x="21600" y="10800"/>
                </a:lnTo>
                <a:lnTo>
                  <a:pt x="13367" y="13366"/>
                </a:lnTo>
                <a:lnTo>
                  <a:pt x="10800" y="21600"/>
                </a:lnTo>
                <a:lnTo>
                  <a:pt x="8233" y="13366"/>
                </a:lnTo>
                <a:lnTo>
                  <a:pt x="0" y="10800"/>
                </a:lnTo>
                <a:lnTo>
                  <a:pt x="8233" y="8234"/>
                </a:lnTo>
                <a:close/>
              </a:path>
            </a:pathLst>
          </a:custGeom>
          <a:solidFill>
            <a:srgbClr val="4A505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grpSp>
        <p:nvGrpSpPr>
          <p:cNvPr id="48" name="Group 47">
            <a:extLst>
              <a:ext uri="{FF2B5EF4-FFF2-40B4-BE49-F238E27FC236}">
                <a16:creationId xmlns:a16="http://schemas.microsoft.com/office/drawing/2014/main" id="{0C188F19-9E08-47D9-9610-D310835D710E}"/>
              </a:ext>
            </a:extLst>
          </p:cNvPr>
          <p:cNvGrpSpPr/>
          <p:nvPr/>
        </p:nvGrpSpPr>
        <p:grpSpPr>
          <a:xfrm>
            <a:off x="7267574" y="468281"/>
            <a:ext cx="4530098" cy="4471385"/>
            <a:chOff x="7267573" y="468277"/>
            <a:chExt cx="4530098" cy="4471384"/>
          </a:xfrm>
        </p:grpSpPr>
        <p:sp>
          <p:nvSpPr>
            <p:cNvPr id="11" name="Shape">
              <a:extLst>
                <a:ext uri="{FF2B5EF4-FFF2-40B4-BE49-F238E27FC236}">
                  <a16:creationId xmlns:a16="http://schemas.microsoft.com/office/drawing/2014/main" id="{DBE584B0-7D25-9E4D-AF3C-E0315451A806}"/>
                </a:ext>
              </a:extLst>
            </p:cNvPr>
            <p:cNvSpPr/>
            <p:nvPr/>
          </p:nvSpPr>
          <p:spPr>
            <a:xfrm>
              <a:off x="10220321" y="2685426"/>
              <a:ext cx="524830" cy="1735493"/>
            </a:xfrm>
            <a:custGeom>
              <a:avLst/>
              <a:gdLst/>
              <a:ahLst/>
              <a:cxnLst>
                <a:cxn ang="0">
                  <a:pos x="wd2" y="hd2"/>
                </a:cxn>
                <a:cxn ang="5400000">
                  <a:pos x="wd2" y="hd2"/>
                </a:cxn>
                <a:cxn ang="10800000">
                  <a:pos x="wd2" y="hd2"/>
                </a:cxn>
                <a:cxn ang="16200000">
                  <a:pos x="wd2" y="hd2"/>
                </a:cxn>
              </a:cxnLst>
              <a:rect l="0" t="0" r="r" b="b"/>
              <a:pathLst>
                <a:path w="21600" h="21600" extrusionOk="0">
                  <a:moveTo>
                    <a:pt x="18386" y="0"/>
                  </a:moveTo>
                  <a:lnTo>
                    <a:pt x="21600" y="20078"/>
                  </a:lnTo>
                  <a:lnTo>
                    <a:pt x="13838" y="21600"/>
                  </a:lnTo>
                  <a:lnTo>
                    <a:pt x="0" y="7351"/>
                  </a:lnTo>
                  <a:close/>
                </a:path>
              </a:pathLst>
            </a:custGeom>
            <a:solidFill>
              <a:srgbClr val="C5D0D4"/>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2" name="Shape">
              <a:extLst>
                <a:ext uri="{FF2B5EF4-FFF2-40B4-BE49-F238E27FC236}">
                  <a16:creationId xmlns:a16="http://schemas.microsoft.com/office/drawing/2014/main" id="{1BF7D2A8-CD9A-7C4E-AD9F-FCDB4B269185}"/>
                </a:ext>
              </a:extLst>
            </p:cNvPr>
            <p:cNvSpPr/>
            <p:nvPr/>
          </p:nvSpPr>
          <p:spPr>
            <a:xfrm>
              <a:off x="7829546" y="1433502"/>
              <a:ext cx="1730695" cy="551421"/>
            </a:xfrm>
            <a:custGeom>
              <a:avLst/>
              <a:gdLst/>
              <a:ahLst/>
              <a:cxnLst>
                <a:cxn ang="0">
                  <a:pos x="wd2" y="hd2"/>
                </a:cxn>
                <a:cxn ang="5400000">
                  <a:pos x="wd2" y="hd2"/>
                </a:cxn>
                <a:cxn ang="10800000">
                  <a:pos x="wd2" y="hd2"/>
                </a:cxn>
                <a:cxn ang="16200000">
                  <a:pos x="wd2" y="hd2"/>
                </a:cxn>
              </a:cxnLst>
              <a:rect l="0" t="0" r="r" b="b"/>
              <a:pathLst>
                <a:path w="21600" h="21600" extrusionOk="0">
                  <a:moveTo>
                    <a:pt x="21600" y="4642"/>
                  </a:moveTo>
                  <a:lnTo>
                    <a:pt x="1569" y="0"/>
                  </a:lnTo>
                  <a:lnTo>
                    <a:pt x="0" y="7300"/>
                  </a:lnTo>
                  <a:lnTo>
                    <a:pt x="14123" y="21600"/>
                  </a:lnTo>
                  <a:close/>
                </a:path>
              </a:pathLst>
            </a:custGeom>
            <a:solidFill>
              <a:srgbClr val="E8ECED"/>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3" name="Shape">
              <a:extLst>
                <a:ext uri="{FF2B5EF4-FFF2-40B4-BE49-F238E27FC236}">
                  <a16:creationId xmlns:a16="http://schemas.microsoft.com/office/drawing/2014/main" id="{F92B3C99-4152-A643-B85D-B1699AAB0B33}"/>
                </a:ext>
              </a:extLst>
            </p:cNvPr>
            <p:cNvSpPr/>
            <p:nvPr/>
          </p:nvSpPr>
          <p:spPr>
            <a:xfrm>
              <a:off x="10353672" y="468277"/>
              <a:ext cx="1443999" cy="1450070"/>
            </a:xfrm>
            <a:custGeom>
              <a:avLst/>
              <a:gdLst/>
              <a:ahLst/>
              <a:cxnLst>
                <a:cxn ang="0">
                  <a:pos x="wd2" y="hd2"/>
                </a:cxn>
                <a:cxn ang="5400000">
                  <a:pos x="wd2" y="hd2"/>
                </a:cxn>
                <a:cxn ang="10800000">
                  <a:pos x="wd2" y="hd2"/>
                </a:cxn>
                <a:cxn ang="16200000">
                  <a:pos x="wd2" y="hd2"/>
                </a:cxn>
              </a:cxnLst>
              <a:rect l="0" t="0" r="r" b="b"/>
              <a:pathLst>
                <a:path w="12133" h="12023" extrusionOk="0">
                  <a:moveTo>
                    <a:pt x="12133" y="0"/>
                  </a:moveTo>
                  <a:lnTo>
                    <a:pt x="5170" y="0"/>
                  </a:lnTo>
                  <a:cubicBezTo>
                    <a:pt x="-9467" y="8"/>
                    <a:pt x="11589" y="21600"/>
                    <a:pt x="11957" y="6894"/>
                  </a:cubicBezTo>
                  <a:lnTo>
                    <a:pt x="12133" y="0"/>
                  </a:lnTo>
                  <a:close/>
                </a:path>
              </a:pathLst>
            </a:custGeom>
            <a:solidFill>
              <a:srgbClr val="6D6E71"/>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4" name="Shape">
              <a:extLst>
                <a:ext uri="{FF2B5EF4-FFF2-40B4-BE49-F238E27FC236}">
                  <a16:creationId xmlns:a16="http://schemas.microsoft.com/office/drawing/2014/main" id="{07491A92-BD4B-9649-8D07-A29276FBB3D0}"/>
                </a:ext>
              </a:extLst>
            </p:cNvPr>
            <p:cNvSpPr/>
            <p:nvPr/>
          </p:nvSpPr>
          <p:spPr>
            <a:xfrm>
              <a:off x="9620247" y="707194"/>
              <a:ext cx="1915147" cy="1926535"/>
            </a:xfrm>
            <a:custGeom>
              <a:avLst/>
              <a:gdLst/>
              <a:ahLst/>
              <a:cxnLst>
                <a:cxn ang="0">
                  <a:pos x="wd2" y="hd2"/>
                </a:cxn>
                <a:cxn ang="5400000">
                  <a:pos x="wd2" y="hd2"/>
                </a:cxn>
                <a:cxn ang="10800000">
                  <a:pos x="wd2" y="hd2"/>
                </a:cxn>
                <a:cxn ang="16200000">
                  <a:pos x="wd2" y="hd2"/>
                </a:cxn>
              </a:cxnLst>
              <a:rect l="0" t="0" r="r" b="b"/>
              <a:pathLst>
                <a:path w="18842" h="18891" extrusionOk="0">
                  <a:moveTo>
                    <a:pt x="11582" y="18891"/>
                  </a:moveTo>
                  <a:lnTo>
                    <a:pt x="18058" y="11132"/>
                  </a:lnTo>
                  <a:cubicBezTo>
                    <a:pt x="21600" y="6887"/>
                    <a:pt x="12238" y="-2709"/>
                    <a:pt x="7909" y="730"/>
                  </a:cubicBezTo>
                  <a:lnTo>
                    <a:pt x="0" y="7009"/>
                  </a:lnTo>
                  <a:lnTo>
                    <a:pt x="11582" y="18891"/>
                  </a:lnTo>
                  <a:close/>
                </a:path>
              </a:pathLst>
            </a:custGeom>
            <a:solidFill>
              <a:srgbClr val="E8ECED"/>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5" name="Shape">
              <a:extLst>
                <a:ext uri="{FF2B5EF4-FFF2-40B4-BE49-F238E27FC236}">
                  <a16:creationId xmlns:a16="http://schemas.microsoft.com/office/drawing/2014/main" id="{51FD8ADA-CC34-F545-85FE-C3B5AB268E3B}"/>
                </a:ext>
              </a:extLst>
            </p:cNvPr>
            <p:cNvSpPr/>
            <p:nvPr/>
          </p:nvSpPr>
          <p:spPr>
            <a:xfrm>
              <a:off x="7991472" y="1280595"/>
              <a:ext cx="2952200" cy="2977893"/>
            </a:xfrm>
            <a:custGeom>
              <a:avLst/>
              <a:gdLst/>
              <a:ahLst/>
              <a:cxnLst>
                <a:cxn ang="0">
                  <a:pos x="wd2" y="hd2"/>
                </a:cxn>
                <a:cxn ang="5400000">
                  <a:pos x="wd2" y="hd2"/>
                </a:cxn>
                <a:cxn ang="10800000">
                  <a:pos x="wd2" y="hd2"/>
                </a:cxn>
                <a:cxn ang="16200000">
                  <a:pos x="wd2" y="hd2"/>
                </a:cxn>
              </a:cxnLst>
              <a:rect l="0" t="0" r="r" b="b"/>
              <a:pathLst>
                <a:path w="20915" h="20896" extrusionOk="0">
                  <a:moveTo>
                    <a:pt x="11525" y="966"/>
                  </a:moveTo>
                  <a:cubicBezTo>
                    <a:pt x="13246" y="-704"/>
                    <a:pt x="16519" y="-154"/>
                    <a:pt x="18820" y="2193"/>
                  </a:cubicBezTo>
                  <a:cubicBezTo>
                    <a:pt x="21128" y="4540"/>
                    <a:pt x="21600" y="7806"/>
                    <a:pt x="19879" y="9476"/>
                  </a:cubicBezTo>
                  <a:lnTo>
                    <a:pt x="13206" y="20896"/>
                  </a:lnTo>
                  <a:lnTo>
                    <a:pt x="0" y="7249"/>
                  </a:lnTo>
                  <a:lnTo>
                    <a:pt x="11525" y="966"/>
                  </a:ln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6" name="Shape">
              <a:extLst>
                <a:ext uri="{FF2B5EF4-FFF2-40B4-BE49-F238E27FC236}">
                  <a16:creationId xmlns:a16="http://schemas.microsoft.com/office/drawing/2014/main" id="{D9C43652-1B17-994C-A855-4B24B8695DBB}"/>
                </a:ext>
              </a:extLst>
            </p:cNvPr>
            <p:cNvSpPr/>
            <p:nvPr/>
          </p:nvSpPr>
          <p:spPr>
            <a:xfrm>
              <a:off x="7505698" y="2236262"/>
              <a:ext cx="2436596" cy="2472765"/>
            </a:xfrm>
            <a:custGeom>
              <a:avLst/>
              <a:gdLst/>
              <a:ahLst/>
              <a:cxnLst>
                <a:cxn ang="0">
                  <a:pos x="wd2" y="hd2"/>
                </a:cxn>
                <a:cxn ang="5400000">
                  <a:pos x="wd2" y="hd2"/>
                </a:cxn>
                <a:cxn ang="10800000">
                  <a:pos x="wd2" y="hd2"/>
                </a:cxn>
                <a:cxn ang="16200000">
                  <a:pos x="wd2" y="hd2"/>
                </a:cxn>
              </a:cxnLst>
              <a:rect l="0" t="0" r="r" b="b"/>
              <a:pathLst>
                <a:path w="19762" h="19826" extrusionOk="0">
                  <a:moveTo>
                    <a:pt x="2093" y="1812"/>
                  </a:moveTo>
                  <a:cubicBezTo>
                    <a:pt x="5338" y="-1322"/>
                    <a:pt x="11479" y="-288"/>
                    <a:pt x="15821" y="4118"/>
                  </a:cubicBezTo>
                  <a:cubicBezTo>
                    <a:pt x="20163" y="8532"/>
                    <a:pt x="21051" y="14654"/>
                    <a:pt x="17814" y="17788"/>
                  </a:cubicBezTo>
                  <a:lnTo>
                    <a:pt x="15713" y="19826"/>
                  </a:lnTo>
                  <a:lnTo>
                    <a:pt x="15195" y="19297"/>
                  </a:lnTo>
                  <a:cubicBezTo>
                    <a:pt x="11858" y="20278"/>
                    <a:pt x="7439" y="18883"/>
                    <a:pt x="4094" y="15481"/>
                  </a:cubicBezTo>
                  <a:cubicBezTo>
                    <a:pt x="749" y="12079"/>
                    <a:pt x="-549" y="7658"/>
                    <a:pt x="517" y="4379"/>
                  </a:cubicBezTo>
                  <a:lnTo>
                    <a:pt x="0" y="3850"/>
                  </a:lnTo>
                  <a:lnTo>
                    <a:pt x="2093" y="1812"/>
                  </a:lnTo>
                  <a:close/>
                </a:path>
              </a:pathLst>
            </a:custGeom>
            <a:solidFill>
              <a:srgbClr val="E8ECED"/>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7" name="Shape">
              <a:extLst>
                <a:ext uri="{FF2B5EF4-FFF2-40B4-BE49-F238E27FC236}">
                  <a16:creationId xmlns:a16="http://schemas.microsoft.com/office/drawing/2014/main" id="{E077CFCA-00C9-A943-B268-A12F15844C5D}"/>
                </a:ext>
              </a:extLst>
            </p:cNvPr>
            <p:cNvSpPr/>
            <p:nvPr/>
          </p:nvSpPr>
          <p:spPr>
            <a:xfrm>
              <a:off x="7267573" y="2494292"/>
              <a:ext cx="2418772" cy="2445369"/>
            </a:xfrm>
            <a:custGeom>
              <a:avLst/>
              <a:gdLst/>
              <a:ahLst/>
              <a:cxnLst>
                <a:cxn ang="0">
                  <a:pos x="wd2" y="hd2"/>
                </a:cxn>
                <a:cxn ang="5400000">
                  <a:pos x="wd2" y="hd2"/>
                </a:cxn>
                <a:cxn ang="10800000">
                  <a:pos x="wd2" y="hd2"/>
                </a:cxn>
                <a:cxn ang="16200000">
                  <a:pos x="wd2" y="hd2"/>
                </a:cxn>
              </a:cxnLst>
              <a:rect l="0" t="0" r="r" b="b"/>
              <a:pathLst>
                <a:path w="19087" h="19031" extrusionOk="0">
                  <a:moveTo>
                    <a:pt x="1897" y="1759"/>
                  </a:moveTo>
                  <a:cubicBezTo>
                    <a:pt x="5049" y="-1284"/>
                    <a:pt x="11029" y="-278"/>
                    <a:pt x="15252" y="4006"/>
                  </a:cubicBezTo>
                  <a:cubicBezTo>
                    <a:pt x="19476" y="8289"/>
                    <a:pt x="20344" y="14229"/>
                    <a:pt x="17191" y="17273"/>
                  </a:cubicBezTo>
                  <a:cubicBezTo>
                    <a:pt x="14039" y="20316"/>
                    <a:pt x="8059" y="19310"/>
                    <a:pt x="3836" y="15026"/>
                  </a:cubicBezTo>
                  <a:cubicBezTo>
                    <a:pt x="-388" y="10742"/>
                    <a:pt x="-1256" y="4803"/>
                    <a:pt x="1897" y="1759"/>
                  </a:cubicBez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8" name="Shape">
              <a:extLst>
                <a:ext uri="{FF2B5EF4-FFF2-40B4-BE49-F238E27FC236}">
                  <a16:creationId xmlns:a16="http://schemas.microsoft.com/office/drawing/2014/main" id="{7EFC97CE-BC78-4C4E-A699-25266D8C5A7A}"/>
                </a:ext>
              </a:extLst>
            </p:cNvPr>
            <p:cNvSpPr/>
            <p:nvPr/>
          </p:nvSpPr>
          <p:spPr>
            <a:xfrm>
              <a:off x="7362821" y="2589859"/>
              <a:ext cx="2235249" cy="2259077"/>
            </a:xfrm>
            <a:custGeom>
              <a:avLst/>
              <a:gdLst/>
              <a:ahLst/>
              <a:cxnLst>
                <a:cxn ang="0">
                  <a:pos x="wd2" y="hd2"/>
                </a:cxn>
                <a:cxn ang="5400000">
                  <a:pos x="wd2" y="hd2"/>
                </a:cxn>
                <a:cxn ang="10800000">
                  <a:pos x="wd2" y="hd2"/>
                </a:cxn>
                <a:cxn ang="16200000">
                  <a:pos x="wd2" y="hd2"/>
                </a:cxn>
              </a:cxnLst>
              <a:rect l="0" t="0" r="r" b="b"/>
              <a:pathLst>
                <a:path w="19085" h="19031" extrusionOk="0">
                  <a:moveTo>
                    <a:pt x="1897" y="1758"/>
                  </a:moveTo>
                  <a:cubicBezTo>
                    <a:pt x="5053" y="-1285"/>
                    <a:pt x="11030" y="-279"/>
                    <a:pt x="15251" y="4004"/>
                  </a:cubicBezTo>
                  <a:cubicBezTo>
                    <a:pt x="19472" y="8287"/>
                    <a:pt x="20342" y="14229"/>
                    <a:pt x="17187" y="17272"/>
                  </a:cubicBezTo>
                  <a:cubicBezTo>
                    <a:pt x="14031" y="20315"/>
                    <a:pt x="8054" y="19309"/>
                    <a:pt x="3833" y="15026"/>
                  </a:cubicBezTo>
                  <a:cubicBezTo>
                    <a:pt x="-388" y="10743"/>
                    <a:pt x="-1258" y="4801"/>
                    <a:pt x="1897" y="1758"/>
                  </a:cubicBezTo>
                  <a:close/>
                </a:path>
              </a:pathLst>
            </a:custGeom>
            <a:solidFill>
              <a:srgbClr val="E5E9EA"/>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19" name="Shape">
              <a:extLst>
                <a:ext uri="{FF2B5EF4-FFF2-40B4-BE49-F238E27FC236}">
                  <a16:creationId xmlns:a16="http://schemas.microsoft.com/office/drawing/2014/main" id="{1997101E-3360-2C44-8D90-DE7ABFB03F04}"/>
                </a:ext>
              </a:extLst>
            </p:cNvPr>
            <p:cNvSpPr/>
            <p:nvPr/>
          </p:nvSpPr>
          <p:spPr>
            <a:xfrm>
              <a:off x="7467599" y="2589859"/>
              <a:ext cx="2129978" cy="2157493"/>
            </a:xfrm>
            <a:custGeom>
              <a:avLst/>
              <a:gdLst/>
              <a:ahLst/>
              <a:cxnLst>
                <a:cxn ang="0">
                  <a:pos x="wd2" y="hd2"/>
                </a:cxn>
                <a:cxn ang="5400000">
                  <a:pos x="wd2" y="hd2"/>
                </a:cxn>
                <a:cxn ang="10800000">
                  <a:pos x="wd2" y="hd2"/>
                </a:cxn>
                <a:cxn ang="16200000">
                  <a:pos x="wd2" y="hd2"/>
                </a:cxn>
              </a:cxnLst>
              <a:rect l="0" t="0" r="r" b="b"/>
              <a:pathLst>
                <a:path w="19145" h="19116" extrusionOk="0">
                  <a:moveTo>
                    <a:pt x="1549" y="1425"/>
                  </a:moveTo>
                  <a:cubicBezTo>
                    <a:pt x="4965" y="-1242"/>
                    <a:pt x="10881" y="-82"/>
                    <a:pt x="15110" y="4211"/>
                  </a:cubicBezTo>
                  <a:cubicBezTo>
                    <a:pt x="19339" y="8504"/>
                    <a:pt x="20375" y="14372"/>
                    <a:pt x="17593" y="17691"/>
                  </a:cubicBezTo>
                  <a:cubicBezTo>
                    <a:pt x="14177" y="20358"/>
                    <a:pt x="8261" y="19198"/>
                    <a:pt x="4032" y="14905"/>
                  </a:cubicBezTo>
                  <a:cubicBezTo>
                    <a:pt x="-198" y="10621"/>
                    <a:pt x="-1225" y="4744"/>
                    <a:pt x="1549" y="1425"/>
                  </a:cubicBezTo>
                  <a:close/>
                </a:path>
              </a:pathLst>
            </a:custGeom>
            <a:solidFill>
              <a:srgbClr val="B7BEBF"/>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0" name="Shape">
              <a:extLst>
                <a:ext uri="{FF2B5EF4-FFF2-40B4-BE49-F238E27FC236}">
                  <a16:creationId xmlns:a16="http://schemas.microsoft.com/office/drawing/2014/main" id="{3529EB6C-9532-D04B-9F84-AC0C0D73EB9A}"/>
                </a:ext>
              </a:extLst>
            </p:cNvPr>
            <p:cNvSpPr/>
            <p:nvPr/>
          </p:nvSpPr>
          <p:spPr>
            <a:xfrm>
              <a:off x="8267697" y="3860897"/>
              <a:ext cx="789055" cy="799893"/>
            </a:xfrm>
            <a:custGeom>
              <a:avLst/>
              <a:gdLst/>
              <a:ahLst/>
              <a:cxnLst>
                <a:cxn ang="0">
                  <a:pos x="wd2" y="hd2"/>
                </a:cxn>
                <a:cxn ang="5400000">
                  <a:pos x="wd2" y="hd2"/>
                </a:cxn>
                <a:cxn ang="10800000">
                  <a:pos x="wd2" y="hd2"/>
                </a:cxn>
                <a:cxn ang="16200000">
                  <a:pos x="wd2" y="hd2"/>
                </a:cxn>
              </a:cxnLst>
              <a:rect l="0" t="0" r="r" b="b"/>
              <a:pathLst>
                <a:path w="20334" h="20314" extrusionOk="0">
                  <a:moveTo>
                    <a:pt x="2995" y="1772"/>
                  </a:moveTo>
                  <a:cubicBezTo>
                    <a:pt x="6186" y="-1286"/>
                    <a:pt x="12199" y="-291"/>
                    <a:pt x="16470" y="4029"/>
                  </a:cubicBezTo>
                  <a:cubicBezTo>
                    <a:pt x="20716" y="8349"/>
                    <a:pt x="21600" y="14319"/>
                    <a:pt x="18434" y="17402"/>
                  </a:cubicBezTo>
                  <a:lnTo>
                    <a:pt x="15415" y="20314"/>
                  </a:lnTo>
                  <a:lnTo>
                    <a:pt x="14286" y="19173"/>
                  </a:lnTo>
                  <a:cubicBezTo>
                    <a:pt x="11291" y="19392"/>
                    <a:pt x="7732" y="17984"/>
                    <a:pt x="4958" y="15169"/>
                  </a:cubicBezTo>
                  <a:cubicBezTo>
                    <a:pt x="2185" y="12354"/>
                    <a:pt x="835" y="8810"/>
                    <a:pt x="1129" y="5849"/>
                  </a:cubicBezTo>
                  <a:lnTo>
                    <a:pt x="0" y="4709"/>
                  </a:lnTo>
                  <a:lnTo>
                    <a:pt x="2995" y="1772"/>
                  </a:lnTo>
                  <a:lnTo>
                    <a:pt x="2995" y="1772"/>
                  </a:lnTo>
                  <a:close/>
                </a:path>
              </a:pathLst>
            </a:custGeom>
            <a:solidFill>
              <a:srgbClr val="8E979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1" name="Shape">
              <a:extLst>
                <a:ext uri="{FF2B5EF4-FFF2-40B4-BE49-F238E27FC236}">
                  <a16:creationId xmlns:a16="http://schemas.microsoft.com/office/drawing/2014/main" id="{AA131F80-BA38-704D-A1E3-1B15F4D99F89}"/>
                </a:ext>
              </a:extLst>
            </p:cNvPr>
            <p:cNvSpPr/>
            <p:nvPr/>
          </p:nvSpPr>
          <p:spPr>
            <a:xfrm>
              <a:off x="8810623" y="3335280"/>
              <a:ext cx="775335" cy="798994"/>
            </a:xfrm>
            <a:custGeom>
              <a:avLst/>
              <a:gdLst/>
              <a:ahLst/>
              <a:cxnLst>
                <a:cxn ang="0">
                  <a:pos x="wd2" y="hd2"/>
                </a:cxn>
                <a:cxn ang="5400000">
                  <a:pos x="wd2" y="hd2"/>
                </a:cxn>
                <a:cxn ang="10800000">
                  <a:pos x="wd2" y="hd2"/>
                </a:cxn>
                <a:cxn ang="16200000">
                  <a:pos x="wd2" y="hd2"/>
                </a:cxn>
              </a:cxnLst>
              <a:rect l="0" t="0" r="r" b="b"/>
              <a:pathLst>
                <a:path w="21600" h="20314" extrusionOk="0">
                  <a:moveTo>
                    <a:pt x="3264" y="1775"/>
                  </a:moveTo>
                  <a:lnTo>
                    <a:pt x="0" y="4691"/>
                  </a:lnTo>
                  <a:lnTo>
                    <a:pt x="1221" y="5833"/>
                  </a:lnTo>
                  <a:cubicBezTo>
                    <a:pt x="902" y="8797"/>
                    <a:pt x="2362" y="12345"/>
                    <a:pt x="5360" y="15163"/>
                  </a:cubicBezTo>
                  <a:cubicBezTo>
                    <a:pt x="8359" y="17981"/>
                    <a:pt x="12180" y="19391"/>
                    <a:pt x="15444" y="19172"/>
                  </a:cubicBezTo>
                  <a:lnTo>
                    <a:pt x="16664" y="20314"/>
                  </a:lnTo>
                  <a:lnTo>
                    <a:pt x="19928" y="17398"/>
                  </a:lnTo>
                  <a:cubicBezTo>
                    <a:pt x="20724" y="16694"/>
                    <a:pt x="21282" y="15843"/>
                    <a:pt x="21600" y="14871"/>
                  </a:cubicBezTo>
                  <a:cubicBezTo>
                    <a:pt x="21096" y="11348"/>
                    <a:pt x="19875" y="7728"/>
                    <a:pt x="17965" y="4157"/>
                  </a:cubicBezTo>
                  <a:cubicBezTo>
                    <a:pt x="17911" y="4108"/>
                    <a:pt x="17858" y="4059"/>
                    <a:pt x="17805" y="4011"/>
                  </a:cubicBezTo>
                  <a:cubicBezTo>
                    <a:pt x="13215" y="-290"/>
                    <a:pt x="6713" y="-1286"/>
                    <a:pt x="3264" y="1775"/>
                  </a:cubicBezTo>
                  <a:lnTo>
                    <a:pt x="3264" y="1775"/>
                  </a:lnTo>
                  <a:close/>
                </a:path>
              </a:pathLst>
            </a:custGeom>
            <a:solidFill>
              <a:srgbClr val="8E979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2" name="Shape">
              <a:extLst>
                <a:ext uri="{FF2B5EF4-FFF2-40B4-BE49-F238E27FC236}">
                  <a16:creationId xmlns:a16="http://schemas.microsoft.com/office/drawing/2014/main" id="{3722CEDD-27BA-BD46-AD49-277D4F8A1967}"/>
                </a:ext>
              </a:extLst>
            </p:cNvPr>
            <p:cNvSpPr/>
            <p:nvPr/>
          </p:nvSpPr>
          <p:spPr>
            <a:xfrm>
              <a:off x="8191497" y="3975577"/>
              <a:ext cx="747262" cy="754974"/>
            </a:xfrm>
            <a:custGeom>
              <a:avLst/>
              <a:gdLst/>
              <a:ahLst/>
              <a:cxnLst>
                <a:cxn ang="0">
                  <a:pos x="wd2" y="hd2"/>
                </a:cxn>
                <a:cxn ang="5400000">
                  <a:pos x="wd2" y="hd2"/>
                </a:cxn>
                <a:cxn ang="10800000">
                  <a:pos x="wd2" y="hd2"/>
                </a:cxn>
                <a:cxn ang="16200000">
                  <a:pos x="wd2" y="hd2"/>
                </a:cxn>
              </a:cxnLst>
              <a:rect l="0" t="0" r="r" b="b"/>
              <a:pathLst>
                <a:path w="19083" h="19045" extrusionOk="0">
                  <a:moveTo>
                    <a:pt x="1900" y="1760"/>
                  </a:moveTo>
                  <a:cubicBezTo>
                    <a:pt x="5062" y="-1278"/>
                    <a:pt x="11022" y="-290"/>
                    <a:pt x="15254" y="4001"/>
                  </a:cubicBezTo>
                  <a:cubicBezTo>
                    <a:pt x="19462" y="8293"/>
                    <a:pt x="20338" y="14223"/>
                    <a:pt x="17200" y="17284"/>
                  </a:cubicBezTo>
                  <a:cubicBezTo>
                    <a:pt x="14038" y="20322"/>
                    <a:pt x="8079" y="19334"/>
                    <a:pt x="3846" y="15043"/>
                  </a:cubicBezTo>
                  <a:cubicBezTo>
                    <a:pt x="-386" y="10751"/>
                    <a:pt x="-1262" y="4797"/>
                    <a:pt x="1900" y="1760"/>
                  </a:cubicBezTo>
                  <a:lnTo>
                    <a:pt x="1900" y="1760"/>
                  </a:ln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3" name="Shape">
              <a:extLst>
                <a:ext uri="{FF2B5EF4-FFF2-40B4-BE49-F238E27FC236}">
                  <a16:creationId xmlns:a16="http://schemas.microsoft.com/office/drawing/2014/main" id="{A6151862-C6B2-6740-9C9C-B0B78ACFD724}"/>
                </a:ext>
              </a:extLst>
            </p:cNvPr>
            <p:cNvSpPr/>
            <p:nvPr/>
          </p:nvSpPr>
          <p:spPr>
            <a:xfrm>
              <a:off x="8734423" y="3449960"/>
              <a:ext cx="747951" cy="755391"/>
            </a:xfrm>
            <a:custGeom>
              <a:avLst/>
              <a:gdLst/>
              <a:ahLst/>
              <a:cxnLst>
                <a:cxn ang="0">
                  <a:pos x="wd2" y="hd2"/>
                </a:cxn>
                <a:cxn ang="5400000">
                  <a:pos x="wd2" y="hd2"/>
                </a:cxn>
                <a:cxn ang="10800000">
                  <a:pos x="wd2" y="hd2"/>
                </a:cxn>
                <a:cxn ang="16200000">
                  <a:pos x="wd2" y="hd2"/>
                </a:cxn>
              </a:cxnLst>
              <a:rect l="0" t="0" r="r" b="b"/>
              <a:pathLst>
                <a:path w="19079" h="19034" extrusionOk="0">
                  <a:moveTo>
                    <a:pt x="1899" y="1768"/>
                  </a:moveTo>
                  <a:cubicBezTo>
                    <a:pt x="-1260" y="4802"/>
                    <a:pt x="-385" y="10750"/>
                    <a:pt x="3842" y="15036"/>
                  </a:cubicBezTo>
                  <a:cubicBezTo>
                    <a:pt x="8046" y="19323"/>
                    <a:pt x="14023" y="20310"/>
                    <a:pt x="17181" y="17276"/>
                  </a:cubicBezTo>
                  <a:cubicBezTo>
                    <a:pt x="20340" y="14242"/>
                    <a:pt x="19465" y="8294"/>
                    <a:pt x="15238" y="4008"/>
                  </a:cubicBezTo>
                  <a:cubicBezTo>
                    <a:pt x="11034" y="-279"/>
                    <a:pt x="5057" y="-1290"/>
                    <a:pt x="1899" y="1768"/>
                  </a:cubicBez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4" name="Shape">
              <a:extLst>
                <a:ext uri="{FF2B5EF4-FFF2-40B4-BE49-F238E27FC236}">
                  <a16:creationId xmlns:a16="http://schemas.microsoft.com/office/drawing/2014/main" id="{72673389-A8D6-794D-B49C-CCD8E6D645E0}"/>
                </a:ext>
              </a:extLst>
            </p:cNvPr>
            <p:cNvSpPr/>
            <p:nvPr/>
          </p:nvSpPr>
          <p:spPr>
            <a:xfrm>
              <a:off x="10772771" y="936554"/>
              <a:ext cx="487454" cy="497211"/>
            </a:xfrm>
            <a:custGeom>
              <a:avLst/>
              <a:gdLst/>
              <a:ahLst/>
              <a:cxnLst>
                <a:cxn ang="0">
                  <a:pos x="wd2" y="hd2"/>
                </a:cxn>
                <a:cxn ang="5400000">
                  <a:pos x="wd2" y="hd2"/>
                </a:cxn>
                <a:cxn ang="10800000">
                  <a:pos x="wd2" y="hd2"/>
                </a:cxn>
                <a:cxn ang="16200000">
                  <a:pos x="wd2" y="hd2"/>
                </a:cxn>
              </a:cxnLst>
              <a:rect l="0" t="0" r="r" b="b"/>
              <a:pathLst>
                <a:path w="18993" h="19015" extrusionOk="0">
                  <a:moveTo>
                    <a:pt x="754" y="1021"/>
                  </a:moveTo>
                  <a:cubicBezTo>
                    <a:pt x="2981" y="-1135"/>
                    <a:pt x="9550" y="108"/>
                    <a:pt x="14300" y="4895"/>
                  </a:cubicBezTo>
                  <a:cubicBezTo>
                    <a:pt x="19014" y="9683"/>
                    <a:pt x="20127" y="16189"/>
                    <a:pt x="17863" y="18309"/>
                  </a:cubicBezTo>
                  <a:cubicBezTo>
                    <a:pt x="15636" y="20465"/>
                    <a:pt x="10923" y="17432"/>
                    <a:pt x="6210" y="12644"/>
                  </a:cubicBezTo>
                  <a:cubicBezTo>
                    <a:pt x="1496" y="7856"/>
                    <a:pt x="-1473" y="3141"/>
                    <a:pt x="754" y="1021"/>
                  </a:cubicBez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5" name="Shape">
              <a:extLst>
                <a:ext uri="{FF2B5EF4-FFF2-40B4-BE49-F238E27FC236}">
                  <a16:creationId xmlns:a16="http://schemas.microsoft.com/office/drawing/2014/main" id="{08C6A3D1-339C-CE4B-8AE3-B24EDB815774}"/>
                </a:ext>
              </a:extLst>
            </p:cNvPr>
            <p:cNvSpPr/>
            <p:nvPr/>
          </p:nvSpPr>
          <p:spPr>
            <a:xfrm>
              <a:off x="10829920" y="974780"/>
              <a:ext cx="396015" cy="403650"/>
            </a:xfrm>
            <a:custGeom>
              <a:avLst/>
              <a:gdLst/>
              <a:ahLst/>
              <a:cxnLst>
                <a:cxn ang="0">
                  <a:pos x="wd2" y="hd2"/>
                </a:cxn>
                <a:cxn ang="5400000">
                  <a:pos x="wd2" y="hd2"/>
                </a:cxn>
                <a:cxn ang="10800000">
                  <a:pos x="wd2" y="hd2"/>
                </a:cxn>
                <a:cxn ang="16200000">
                  <a:pos x="wd2" y="hd2"/>
                </a:cxn>
              </a:cxnLst>
              <a:rect l="0" t="0" r="r" b="b"/>
              <a:pathLst>
                <a:path w="20837" h="20829" extrusionOk="0">
                  <a:moveTo>
                    <a:pt x="321" y="664"/>
                  </a:moveTo>
                  <a:cubicBezTo>
                    <a:pt x="270" y="713"/>
                    <a:pt x="170" y="812"/>
                    <a:pt x="120" y="911"/>
                  </a:cubicBezTo>
                  <a:cubicBezTo>
                    <a:pt x="-381" y="1897"/>
                    <a:pt x="822" y="4215"/>
                    <a:pt x="1323" y="5053"/>
                  </a:cubicBezTo>
                  <a:cubicBezTo>
                    <a:pt x="2927" y="7864"/>
                    <a:pt x="5433" y="10626"/>
                    <a:pt x="7738" y="12943"/>
                  </a:cubicBezTo>
                  <a:cubicBezTo>
                    <a:pt x="10043" y="15261"/>
                    <a:pt x="12749" y="17776"/>
                    <a:pt x="15606" y="19453"/>
                  </a:cubicBezTo>
                  <a:cubicBezTo>
                    <a:pt x="16458" y="19946"/>
                    <a:pt x="18763" y="21179"/>
                    <a:pt x="19816" y="20735"/>
                  </a:cubicBezTo>
                  <a:cubicBezTo>
                    <a:pt x="19916" y="20686"/>
                    <a:pt x="19966" y="20637"/>
                    <a:pt x="20066" y="20587"/>
                  </a:cubicBezTo>
                  <a:cubicBezTo>
                    <a:pt x="21219" y="19502"/>
                    <a:pt x="20818" y="16445"/>
                    <a:pt x="20517" y="15113"/>
                  </a:cubicBezTo>
                  <a:cubicBezTo>
                    <a:pt x="19716" y="11661"/>
                    <a:pt x="17711" y="8357"/>
                    <a:pt x="15205" y="5891"/>
                  </a:cubicBezTo>
                  <a:cubicBezTo>
                    <a:pt x="12699" y="3376"/>
                    <a:pt x="9391" y="1305"/>
                    <a:pt x="5933" y="417"/>
                  </a:cubicBezTo>
                  <a:cubicBezTo>
                    <a:pt x="4531" y="72"/>
                    <a:pt x="1473" y="-421"/>
                    <a:pt x="321" y="664"/>
                  </a:cubicBezTo>
                  <a:close/>
                </a:path>
              </a:pathLst>
            </a:custGeom>
            <a:solidFill>
              <a:srgbClr val="687071"/>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6" name="Shape">
              <a:extLst>
                <a:ext uri="{FF2B5EF4-FFF2-40B4-BE49-F238E27FC236}">
                  <a16:creationId xmlns:a16="http://schemas.microsoft.com/office/drawing/2014/main" id="{80A7D957-3C00-DD46-B22A-C7F7CF86EC03}"/>
                </a:ext>
              </a:extLst>
            </p:cNvPr>
            <p:cNvSpPr/>
            <p:nvPr/>
          </p:nvSpPr>
          <p:spPr>
            <a:xfrm>
              <a:off x="10553695" y="1175472"/>
              <a:ext cx="487847" cy="497211"/>
            </a:xfrm>
            <a:custGeom>
              <a:avLst/>
              <a:gdLst/>
              <a:ahLst/>
              <a:cxnLst>
                <a:cxn ang="0">
                  <a:pos x="wd2" y="hd2"/>
                </a:cxn>
                <a:cxn ang="5400000">
                  <a:pos x="wd2" y="hd2"/>
                </a:cxn>
                <a:cxn ang="10800000">
                  <a:pos x="wd2" y="hd2"/>
                </a:cxn>
                <a:cxn ang="16200000">
                  <a:pos x="wd2" y="hd2"/>
                </a:cxn>
              </a:cxnLst>
              <a:rect l="0" t="0" r="r" b="b"/>
              <a:pathLst>
                <a:path w="19008" h="19015" extrusionOk="0">
                  <a:moveTo>
                    <a:pt x="758" y="1021"/>
                  </a:moveTo>
                  <a:cubicBezTo>
                    <a:pt x="2985" y="-1135"/>
                    <a:pt x="9554" y="108"/>
                    <a:pt x="14304" y="4895"/>
                  </a:cubicBezTo>
                  <a:cubicBezTo>
                    <a:pt x="19018" y="9683"/>
                    <a:pt x="20131" y="16189"/>
                    <a:pt x="17904" y="18309"/>
                  </a:cubicBezTo>
                  <a:cubicBezTo>
                    <a:pt x="15677" y="20465"/>
                    <a:pt x="10964" y="17432"/>
                    <a:pt x="6251" y="12644"/>
                  </a:cubicBezTo>
                  <a:cubicBezTo>
                    <a:pt x="1463" y="7892"/>
                    <a:pt x="-1469" y="3178"/>
                    <a:pt x="758" y="1021"/>
                  </a:cubicBez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7" name="Shape">
              <a:extLst>
                <a:ext uri="{FF2B5EF4-FFF2-40B4-BE49-F238E27FC236}">
                  <a16:creationId xmlns:a16="http://schemas.microsoft.com/office/drawing/2014/main" id="{598D38B7-3D97-414A-895F-B4A49A772FB1}"/>
                </a:ext>
              </a:extLst>
            </p:cNvPr>
            <p:cNvSpPr/>
            <p:nvPr/>
          </p:nvSpPr>
          <p:spPr>
            <a:xfrm>
              <a:off x="10610846" y="1213698"/>
              <a:ext cx="396016" cy="404080"/>
            </a:xfrm>
            <a:custGeom>
              <a:avLst/>
              <a:gdLst/>
              <a:ahLst/>
              <a:cxnLst>
                <a:cxn ang="0">
                  <a:pos x="wd2" y="hd2"/>
                </a:cxn>
                <a:cxn ang="5400000">
                  <a:pos x="wd2" y="hd2"/>
                </a:cxn>
                <a:cxn ang="10800000">
                  <a:pos x="wd2" y="hd2"/>
                </a:cxn>
                <a:cxn ang="16200000">
                  <a:pos x="wd2" y="hd2"/>
                </a:cxn>
              </a:cxnLst>
              <a:rect l="0" t="0" r="r" b="b"/>
              <a:pathLst>
                <a:path w="20837" h="20852" extrusionOk="0">
                  <a:moveTo>
                    <a:pt x="321" y="686"/>
                  </a:moveTo>
                  <a:cubicBezTo>
                    <a:pt x="270" y="735"/>
                    <a:pt x="170" y="834"/>
                    <a:pt x="120" y="933"/>
                  </a:cubicBezTo>
                  <a:cubicBezTo>
                    <a:pt x="-381" y="1919"/>
                    <a:pt x="822" y="4237"/>
                    <a:pt x="1323" y="5075"/>
                  </a:cubicBezTo>
                  <a:cubicBezTo>
                    <a:pt x="2977" y="7886"/>
                    <a:pt x="5433" y="10648"/>
                    <a:pt x="7738" y="12965"/>
                  </a:cubicBezTo>
                  <a:cubicBezTo>
                    <a:pt x="10043" y="15283"/>
                    <a:pt x="12749" y="17798"/>
                    <a:pt x="15606" y="19475"/>
                  </a:cubicBezTo>
                  <a:cubicBezTo>
                    <a:pt x="16458" y="19968"/>
                    <a:pt x="18763" y="21201"/>
                    <a:pt x="19816" y="20757"/>
                  </a:cubicBezTo>
                  <a:cubicBezTo>
                    <a:pt x="19916" y="20708"/>
                    <a:pt x="19966" y="20659"/>
                    <a:pt x="20066" y="20609"/>
                  </a:cubicBezTo>
                  <a:cubicBezTo>
                    <a:pt x="21219" y="19524"/>
                    <a:pt x="20818" y="16467"/>
                    <a:pt x="20517" y="15135"/>
                  </a:cubicBezTo>
                  <a:cubicBezTo>
                    <a:pt x="19716" y="11683"/>
                    <a:pt x="17711" y="8379"/>
                    <a:pt x="15205" y="5864"/>
                  </a:cubicBezTo>
                  <a:cubicBezTo>
                    <a:pt x="12699" y="3349"/>
                    <a:pt x="9391" y="1278"/>
                    <a:pt x="5933" y="390"/>
                  </a:cubicBezTo>
                  <a:cubicBezTo>
                    <a:pt x="4530" y="45"/>
                    <a:pt x="1473" y="-399"/>
                    <a:pt x="321" y="686"/>
                  </a:cubicBezTo>
                  <a:close/>
                </a:path>
              </a:pathLst>
            </a:custGeom>
            <a:solidFill>
              <a:srgbClr val="687071"/>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8" name="Shape">
              <a:extLst>
                <a:ext uri="{FF2B5EF4-FFF2-40B4-BE49-F238E27FC236}">
                  <a16:creationId xmlns:a16="http://schemas.microsoft.com/office/drawing/2014/main" id="{E8EC207D-524B-084D-B606-6603541A7637}"/>
                </a:ext>
              </a:extLst>
            </p:cNvPr>
            <p:cNvSpPr/>
            <p:nvPr/>
          </p:nvSpPr>
          <p:spPr>
            <a:xfrm>
              <a:off x="7543798" y="3115477"/>
              <a:ext cx="789054" cy="799893"/>
            </a:xfrm>
            <a:custGeom>
              <a:avLst/>
              <a:gdLst/>
              <a:ahLst/>
              <a:cxnLst>
                <a:cxn ang="0">
                  <a:pos x="wd2" y="hd2"/>
                </a:cxn>
                <a:cxn ang="5400000">
                  <a:pos x="wd2" y="hd2"/>
                </a:cxn>
                <a:cxn ang="10800000">
                  <a:pos x="wd2" y="hd2"/>
                </a:cxn>
                <a:cxn ang="16200000">
                  <a:pos x="wd2" y="hd2"/>
                </a:cxn>
              </a:cxnLst>
              <a:rect l="0" t="0" r="r" b="b"/>
              <a:pathLst>
                <a:path w="20334" h="20314" extrusionOk="0">
                  <a:moveTo>
                    <a:pt x="2995" y="1772"/>
                  </a:moveTo>
                  <a:cubicBezTo>
                    <a:pt x="6186" y="-1286"/>
                    <a:pt x="12199" y="-291"/>
                    <a:pt x="16470" y="4029"/>
                  </a:cubicBezTo>
                  <a:cubicBezTo>
                    <a:pt x="20716" y="8349"/>
                    <a:pt x="21600" y="14319"/>
                    <a:pt x="18434" y="17402"/>
                  </a:cubicBezTo>
                  <a:lnTo>
                    <a:pt x="15415" y="20314"/>
                  </a:lnTo>
                  <a:lnTo>
                    <a:pt x="14286" y="19173"/>
                  </a:lnTo>
                  <a:cubicBezTo>
                    <a:pt x="11291" y="19392"/>
                    <a:pt x="7732" y="17984"/>
                    <a:pt x="4958" y="15169"/>
                  </a:cubicBezTo>
                  <a:cubicBezTo>
                    <a:pt x="2185" y="12354"/>
                    <a:pt x="835" y="8810"/>
                    <a:pt x="1129" y="5849"/>
                  </a:cubicBezTo>
                  <a:lnTo>
                    <a:pt x="0" y="4709"/>
                  </a:lnTo>
                  <a:lnTo>
                    <a:pt x="2995" y="1772"/>
                  </a:lnTo>
                  <a:close/>
                </a:path>
              </a:pathLst>
            </a:custGeom>
            <a:solidFill>
              <a:srgbClr val="8E979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29" name="Shape">
              <a:extLst>
                <a:ext uri="{FF2B5EF4-FFF2-40B4-BE49-F238E27FC236}">
                  <a16:creationId xmlns:a16="http://schemas.microsoft.com/office/drawing/2014/main" id="{87E2A6F2-E78B-DE40-82E6-3966C4B55B23}"/>
                </a:ext>
              </a:extLst>
            </p:cNvPr>
            <p:cNvSpPr/>
            <p:nvPr/>
          </p:nvSpPr>
          <p:spPr>
            <a:xfrm>
              <a:off x="7477121" y="3230157"/>
              <a:ext cx="746852" cy="754974"/>
            </a:xfrm>
            <a:custGeom>
              <a:avLst/>
              <a:gdLst/>
              <a:ahLst/>
              <a:cxnLst>
                <a:cxn ang="0">
                  <a:pos x="wd2" y="hd2"/>
                </a:cxn>
                <a:cxn ang="5400000">
                  <a:pos x="wd2" y="hd2"/>
                </a:cxn>
                <a:cxn ang="10800000">
                  <a:pos x="wd2" y="hd2"/>
                </a:cxn>
                <a:cxn ang="16200000">
                  <a:pos x="wd2" y="hd2"/>
                </a:cxn>
              </a:cxnLst>
              <a:rect l="0" t="0" r="r" b="b"/>
              <a:pathLst>
                <a:path w="19094" h="19045" extrusionOk="0">
                  <a:moveTo>
                    <a:pt x="1892" y="1760"/>
                  </a:moveTo>
                  <a:cubicBezTo>
                    <a:pt x="5058" y="-1278"/>
                    <a:pt x="11024" y="-290"/>
                    <a:pt x="15261" y="4001"/>
                  </a:cubicBezTo>
                  <a:cubicBezTo>
                    <a:pt x="19474" y="8293"/>
                    <a:pt x="20351" y="14223"/>
                    <a:pt x="17210" y="17284"/>
                  </a:cubicBezTo>
                  <a:cubicBezTo>
                    <a:pt x="14044" y="20322"/>
                    <a:pt x="8078" y="19334"/>
                    <a:pt x="3841" y="15043"/>
                  </a:cubicBezTo>
                  <a:cubicBezTo>
                    <a:pt x="-397" y="10751"/>
                    <a:pt x="-1249" y="4797"/>
                    <a:pt x="1892" y="1760"/>
                  </a:cubicBezTo>
                  <a:lnTo>
                    <a:pt x="1892" y="1760"/>
                  </a:ln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1" name="Shape">
              <a:extLst>
                <a:ext uri="{FF2B5EF4-FFF2-40B4-BE49-F238E27FC236}">
                  <a16:creationId xmlns:a16="http://schemas.microsoft.com/office/drawing/2014/main" id="{CDE2BA3A-E681-F447-81C0-85DCE3A66C98}"/>
                </a:ext>
              </a:extLst>
            </p:cNvPr>
            <p:cNvSpPr/>
            <p:nvPr/>
          </p:nvSpPr>
          <p:spPr>
            <a:xfrm>
              <a:off x="8086724" y="2599416"/>
              <a:ext cx="789743" cy="788426"/>
            </a:xfrm>
            <a:custGeom>
              <a:avLst/>
              <a:gdLst/>
              <a:ahLst/>
              <a:cxnLst>
                <a:cxn ang="0">
                  <a:pos x="wd2" y="hd2"/>
                </a:cxn>
                <a:cxn ang="5400000">
                  <a:pos x="wd2" y="hd2"/>
                </a:cxn>
                <a:cxn ang="10800000">
                  <a:pos x="wd2" y="hd2"/>
                </a:cxn>
                <a:cxn ang="16200000">
                  <a:pos x="wd2" y="hd2"/>
                </a:cxn>
              </a:cxnLst>
              <a:rect l="0" t="0" r="r" b="b"/>
              <a:pathLst>
                <a:path w="20328" h="21600" extrusionOk="0">
                  <a:moveTo>
                    <a:pt x="3016" y="1623"/>
                  </a:moveTo>
                  <a:lnTo>
                    <a:pt x="0" y="4765"/>
                  </a:lnTo>
                  <a:lnTo>
                    <a:pt x="1128" y="5996"/>
                  </a:lnTo>
                  <a:cubicBezTo>
                    <a:pt x="834" y="9190"/>
                    <a:pt x="2182" y="13012"/>
                    <a:pt x="4953" y="16049"/>
                  </a:cubicBezTo>
                  <a:cubicBezTo>
                    <a:pt x="7723" y="19087"/>
                    <a:pt x="11254" y="20605"/>
                    <a:pt x="14269" y="20369"/>
                  </a:cubicBezTo>
                  <a:lnTo>
                    <a:pt x="15397" y="21600"/>
                  </a:lnTo>
                  <a:lnTo>
                    <a:pt x="18413" y="18458"/>
                  </a:lnTo>
                  <a:cubicBezTo>
                    <a:pt x="21600" y="15159"/>
                    <a:pt x="20717" y="8692"/>
                    <a:pt x="16451" y="4032"/>
                  </a:cubicBezTo>
                  <a:cubicBezTo>
                    <a:pt x="16402" y="3980"/>
                    <a:pt x="16353" y="3927"/>
                    <a:pt x="16304" y="3875"/>
                  </a:cubicBezTo>
                  <a:cubicBezTo>
                    <a:pt x="12749" y="1911"/>
                    <a:pt x="9121" y="602"/>
                    <a:pt x="5590" y="0"/>
                  </a:cubicBezTo>
                  <a:cubicBezTo>
                    <a:pt x="4634" y="314"/>
                    <a:pt x="3751" y="838"/>
                    <a:pt x="3016" y="1623"/>
                  </a:cubicBezTo>
                  <a:lnTo>
                    <a:pt x="3016" y="1623"/>
                  </a:lnTo>
                  <a:close/>
                </a:path>
              </a:pathLst>
            </a:custGeom>
            <a:solidFill>
              <a:srgbClr val="8E979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2" name="Shape">
              <a:extLst>
                <a:ext uri="{FF2B5EF4-FFF2-40B4-BE49-F238E27FC236}">
                  <a16:creationId xmlns:a16="http://schemas.microsoft.com/office/drawing/2014/main" id="{87D622EF-60B4-8549-AF90-99D63AB94580}"/>
                </a:ext>
              </a:extLst>
            </p:cNvPr>
            <p:cNvSpPr/>
            <p:nvPr/>
          </p:nvSpPr>
          <p:spPr>
            <a:xfrm>
              <a:off x="8010523" y="2704539"/>
              <a:ext cx="747952" cy="754974"/>
            </a:xfrm>
            <a:custGeom>
              <a:avLst/>
              <a:gdLst/>
              <a:ahLst/>
              <a:cxnLst>
                <a:cxn ang="0">
                  <a:pos x="wd2" y="hd2"/>
                </a:cxn>
                <a:cxn ang="5400000">
                  <a:pos x="wd2" y="hd2"/>
                </a:cxn>
                <a:cxn ang="10800000">
                  <a:pos x="wd2" y="hd2"/>
                </a:cxn>
                <a:cxn ang="16200000">
                  <a:pos x="wd2" y="hd2"/>
                </a:cxn>
              </a:cxnLst>
              <a:rect l="0" t="0" r="r" b="b"/>
              <a:pathLst>
                <a:path w="19079" h="19045" extrusionOk="0">
                  <a:moveTo>
                    <a:pt x="1899" y="1760"/>
                  </a:moveTo>
                  <a:cubicBezTo>
                    <a:pt x="-1260" y="4797"/>
                    <a:pt x="-385" y="10751"/>
                    <a:pt x="3842" y="15043"/>
                  </a:cubicBezTo>
                  <a:cubicBezTo>
                    <a:pt x="8046" y="19334"/>
                    <a:pt x="14023" y="20322"/>
                    <a:pt x="17181" y="17284"/>
                  </a:cubicBezTo>
                  <a:cubicBezTo>
                    <a:pt x="20340" y="14247"/>
                    <a:pt x="19465" y="8293"/>
                    <a:pt x="15238" y="4001"/>
                  </a:cubicBezTo>
                  <a:cubicBezTo>
                    <a:pt x="11010" y="-290"/>
                    <a:pt x="5033" y="-1278"/>
                    <a:pt x="1899" y="1760"/>
                  </a:cubicBezTo>
                  <a:lnTo>
                    <a:pt x="1899" y="1760"/>
                  </a:lnTo>
                  <a:close/>
                </a:path>
              </a:pathLst>
            </a:custGeom>
            <a:solidFill>
              <a:srgbClr val="F8F9F9"/>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grpSp>
      <p:sp>
        <p:nvSpPr>
          <p:cNvPr id="34" name="Shape">
            <a:extLst>
              <a:ext uri="{FF2B5EF4-FFF2-40B4-BE49-F238E27FC236}">
                <a16:creationId xmlns:a16="http://schemas.microsoft.com/office/drawing/2014/main" id="{B87A70A4-57FF-7A49-A013-E77AB8756B7A}"/>
              </a:ext>
            </a:extLst>
          </p:cNvPr>
          <p:cNvSpPr/>
          <p:nvPr/>
        </p:nvSpPr>
        <p:spPr>
          <a:xfrm>
            <a:off x="2219324" y="4070518"/>
            <a:ext cx="8032428" cy="2787482"/>
          </a:xfrm>
          <a:custGeom>
            <a:avLst/>
            <a:gdLst/>
            <a:ahLst/>
            <a:cxnLst>
              <a:cxn ang="0">
                <a:pos x="wd2" y="hd2"/>
              </a:cxn>
              <a:cxn ang="5400000">
                <a:pos x="wd2" y="hd2"/>
              </a:cxn>
              <a:cxn ang="10800000">
                <a:pos x="wd2" y="hd2"/>
              </a:cxn>
              <a:cxn ang="16200000">
                <a:pos x="wd2" y="hd2"/>
              </a:cxn>
            </a:cxnLst>
            <a:rect l="0" t="0" r="r" b="b"/>
            <a:pathLst>
              <a:path w="21600" h="21335" extrusionOk="0">
                <a:moveTo>
                  <a:pt x="17617" y="3590"/>
                </a:moveTo>
                <a:cubicBezTo>
                  <a:pt x="17845" y="2953"/>
                  <a:pt x="17781" y="1725"/>
                  <a:pt x="17479" y="832"/>
                </a:cubicBezTo>
                <a:cubicBezTo>
                  <a:pt x="17174" y="-60"/>
                  <a:pt x="16744" y="-265"/>
                  <a:pt x="16516" y="364"/>
                </a:cubicBezTo>
                <a:cubicBezTo>
                  <a:pt x="16505" y="393"/>
                  <a:pt x="16495" y="423"/>
                  <a:pt x="16485" y="459"/>
                </a:cubicBezTo>
                <a:cubicBezTo>
                  <a:pt x="10991" y="17758"/>
                  <a:pt x="0" y="21335"/>
                  <a:pt x="0" y="21335"/>
                </a:cubicBezTo>
                <a:lnTo>
                  <a:pt x="21600" y="21335"/>
                </a:lnTo>
                <a:cubicBezTo>
                  <a:pt x="15542" y="15505"/>
                  <a:pt x="17617" y="3590"/>
                  <a:pt x="17617" y="3590"/>
                </a:cubicBezTo>
                <a:close/>
              </a:path>
            </a:pathLst>
          </a:custGeom>
          <a:solidFill>
            <a:srgbClr val="C83A50"/>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5" name="Shape">
            <a:extLst>
              <a:ext uri="{FF2B5EF4-FFF2-40B4-BE49-F238E27FC236}">
                <a16:creationId xmlns:a16="http://schemas.microsoft.com/office/drawing/2014/main" id="{C459DD67-AA08-1B4D-9730-0395B7F1FA63}"/>
              </a:ext>
            </a:extLst>
          </p:cNvPr>
          <p:cNvSpPr/>
          <p:nvPr/>
        </p:nvSpPr>
        <p:spPr>
          <a:xfrm>
            <a:off x="8501452" y="3562136"/>
            <a:ext cx="3690548" cy="3315966"/>
          </a:xfrm>
          <a:custGeom>
            <a:avLst/>
            <a:gdLst/>
            <a:ahLst/>
            <a:cxnLst>
              <a:cxn ang="0">
                <a:pos x="wd2" y="hd2"/>
              </a:cxn>
              <a:cxn ang="5400000">
                <a:pos x="wd2" y="hd2"/>
              </a:cxn>
              <a:cxn ang="10800000">
                <a:pos x="wd2" y="hd2"/>
              </a:cxn>
              <a:cxn ang="16200000">
                <a:pos x="wd2" y="hd2"/>
              </a:cxn>
            </a:cxnLst>
            <a:rect l="0" t="0" r="r" b="b"/>
            <a:pathLst>
              <a:path w="19851" h="21377" extrusionOk="0">
                <a:moveTo>
                  <a:pt x="4542" y="2747"/>
                </a:moveTo>
                <a:cubicBezTo>
                  <a:pt x="4778" y="2180"/>
                  <a:pt x="4609" y="1336"/>
                  <a:pt x="4097" y="701"/>
                </a:cubicBezTo>
                <a:cubicBezTo>
                  <a:pt x="3487" y="-50"/>
                  <a:pt x="2626" y="-223"/>
                  <a:pt x="2170" y="307"/>
                </a:cubicBezTo>
                <a:cubicBezTo>
                  <a:pt x="2011" y="492"/>
                  <a:pt x="1924" y="744"/>
                  <a:pt x="1904" y="1021"/>
                </a:cubicBezTo>
                <a:cubicBezTo>
                  <a:pt x="992" y="3597"/>
                  <a:pt x="-1744" y="12721"/>
                  <a:pt x="1663" y="21377"/>
                </a:cubicBezTo>
                <a:lnTo>
                  <a:pt x="19851" y="21377"/>
                </a:lnTo>
                <a:lnTo>
                  <a:pt x="19851" y="12394"/>
                </a:lnTo>
                <a:cubicBezTo>
                  <a:pt x="19856" y="12394"/>
                  <a:pt x="2775" y="12327"/>
                  <a:pt x="4542" y="2747"/>
                </a:cubicBezTo>
                <a:close/>
              </a:path>
            </a:pathLst>
          </a:custGeom>
          <a:solidFill>
            <a:srgbClr val="009CBB"/>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8" name="Rectangle 37">
            <a:extLst>
              <a:ext uri="{FF2B5EF4-FFF2-40B4-BE49-F238E27FC236}">
                <a16:creationId xmlns:a16="http://schemas.microsoft.com/office/drawing/2014/main" id="{E9D46BAA-21CB-214B-A534-EC3FC9D6A94F}"/>
              </a:ext>
            </a:extLst>
          </p:cNvPr>
          <p:cNvSpPr/>
          <p:nvPr/>
        </p:nvSpPr>
        <p:spPr>
          <a:xfrm rot="1087561">
            <a:off x="8831400" y="5816727"/>
            <a:ext cx="3492842" cy="492571"/>
          </a:xfrm>
          <a:prstGeom prst="rect">
            <a:avLst/>
          </a:prstGeom>
        </p:spPr>
        <p:txBody>
          <a:bodyPr wrap="square" lIns="0">
            <a:spAutoFit/>
          </a:bodyPr>
          <a:lstStyle/>
          <a:p>
            <a:pPr defTabSz="914423">
              <a:spcBef>
                <a:spcPts val="1200"/>
              </a:spcBef>
              <a:defRPr/>
            </a:pPr>
            <a:r>
              <a:rPr lang="en-US" sz="2601" b="1" noProof="1">
                <a:solidFill>
                  <a:schemeClr val="bg1"/>
                </a:solidFill>
                <a:latin typeface="Calibri"/>
              </a:rPr>
              <a:t>Neural Language Model</a:t>
            </a:r>
          </a:p>
        </p:txBody>
      </p:sp>
      <p:pic>
        <p:nvPicPr>
          <p:cNvPr id="47" name="Graphic 46" descr="Telescope">
            <a:extLst>
              <a:ext uri="{FF2B5EF4-FFF2-40B4-BE49-F238E27FC236}">
                <a16:creationId xmlns:a16="http://schemas.microsoft.com/office/drawing/2014/main" id="{90D97116-F5C5-D14C-8EB6-7E6D075162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1348" y="4455392"/>
            <a:ext cx="835326" cy="835326"/>
          </a:xfrm>
          <a:prstGeom prst="rect">
            <a:avLst/>
          </a:prstGeom>
        </p:spPr>
      </p:pic>
      <p:sp>
        <p:nvSpPr>
          <p:cNvPr id="30" name="Shape">
            <a:extLst>
              <a:ext uri="{FF2B5EF4-FFF2-40B4-BE49-F238E27FC236}">
                <a16:creationId xmlns:a16="http://schemas.microsoft.com/office/drawing/2014/main" id="{EF721A96-767A-6A47-A25B-D80193EA3E3B}"/>
              </a:ext>
            </a:extLst>
          </p:cNvPr>
          <p:cNvSpPr/>
          <p:nvPr/>
        </p:nvSpPr>
        <p:spPr>
          <a:xfrm>
            <a:off x="0" y="3327010"/>
            <a:ext cx="8102858" cy="3530990"/>
          </a:xfrm>
          <a:custGeom>
            <a:avLst/>
            <a:gdLst/>
            <a:ahLst/>
            <a:cxnLst>
              <a:cxn ang="0">
                <a:pos x="wd2" y="hd2"/>
              </a:cxn>
              <a:cxn ang="5400000">
                <a:pos x="wd2" y="hd2"/>
              </a:cxn>
              <a:cxn ang="10800000">
                <a:pos x="wd2" y="hd2"/>
              </a:cxn>
              <a:cxn ang="16200000">
                <a:pos x="wd2" y="hd2"/>
              </a:cxn>
            </a:cxnLst>
            <a:rect l="0" t="0" r="r" b="b"/>
            <a:pathLst>
              <a:path w="21511" h="21390" extrusionOk="0">
                <a:moveTo>
                  <a:pt x="21238" y="658"/>
                </a:moveTo>
                <a:cubicBezTo>
                  <a:pt x="20937" y="-48"/>
                  <a:pt x="20513" y="-210"/>
                  <a:pt x="20288" y="288"/>
                </a:cubicBezTo>
                <a:cubicBezTo>
                  <a:pt x="20288" y="288"/>
                  <a:pt x="11988" y="8636"/>
                  <a:pt x="0" y="288"/>
                </a:cubicBezTo>
                <a:lnTo>
                  <a:pt x="0" y="21390"/>
                </a:lnTo>
                <a:lnTo>
                  <a:pt x="7781" y="21390"/>
                </a:lnTo>
                <a:cubicBezTo>
                  <a:pt x="7781" y="21390"/>
                  <a:pt x="18212" y="16139"/>
                  <a:pt x="21377" y="2841"/>
                </a:cubicBezTo>
                <a:cubicBezTo>
                  <a:pt x="21600" y="2343"/>
                  <a:pt x="21539" y="1365"/>
                  <a:pt x="21238" y="658"/>
                </a:cubicBezTo>
                <a:close/>
              </a:path>
            </a:pathLst>
          </a:custGeom>
          <a:solidFill>
            <a:srgbClr val="57A166"/>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3" name="Shape">
            <a:extLst>
              <a:ext uri="{FF2B5EF4-FFF2-40B4-BE49-F238E27FC236}">
                <a16:creationId xmlns:a16="http://schemas.microsoft.com/office/drawing/2014/main" id="{012FFB08-041D-054D-8E64-87E6FB4F02A2}"/>
              </a:ext>
            </a:extLst>
          </p:cNvPr>
          <p:cNvSpPr/>
          <p:nvPr/>
        </p:nvSpPr>
        <p:spPr>
          <a:xfrm>
            <a:off x="4" y="0"/>
            <a:ext cx="8642379" cy="4097118"/>
          </a:xfrm>
          <a:custGeom>
            <a:avLst/>
            <a:gdLst/>
            <a:ahLst/>
            <a:cxnLst>
              <a:cxn ang="0">
                <a:pos x="wd2" y="hd2"/>
              </a:cxn>
              <a:cxn ang="5400000">
                <a:pos x="wd2" y="hd2"/>
              </a:cxn>
              <a:cxn ang="10800000">
                <a:pos x="wd2" y="hd2"/>
              </a:cxn>
              <a:cxn ang="16200000">
                <a:pos x="wd2" y="hd2"/>
              </a:cxn>
            </a:cxnLst>
            <a:rect l="0" t="0" r="r" b="b"/>
            <a:pathLst>
              <a:path w="21516" h="16358" extrusionOk="0">
                <a:moveTo>
                  <a:pt x="21259" y="11699"/>
                </a:moveTo>
                <a:cubicBezTo>
                  <a:pt x="20976" y="11233"/>
                  <a:pt x="20578" y="11126"/>
                  <a:pt x="20367" y="11454"/>
                </a:cubicBezTo>
                <a:cubicBezTo>
                  <a:pt x="20367" y="11454"/>
                  <a:pt x="16919" y="12988"/>
                  <a:pt x="13635" y="7914"/>
                </a:cubicBezTo>
                <a:cubicBezTo>
                  <a:pt x="10351" y="2839"/>
                  <a:pt x="10725" y="0"/>
                  <a:pt x="10725" y="0"/>
                </a:cubicBezTo>
                <a:lnTo>
                  <a:pt x="0" y="0"/>
                </a:lnTo>
                <a:lnTo>
                  <a:pt x="0" y="10710"/>
                </a:lnTo>
                <a:cubicBezTo>
                  <a:pt x="0" y="10710"/>
                  <a:pt x="12139" y="21600"/>
                  <a:pt x="21389" y="13137"/>
                </a:cubicBezTo>
                <a:cubicBezTo>
                  <a:pt x="21600" y="12809"/>
                  <a:pt x="21541" y="12164"/>
                  <a:pt x="21259" y="11699"/>
                </a:cubicBezTo>
                <a:close/>
              </a:path>
            </a:pathLst>
          </a:custGeom>
          <a:solidFill>
            <a:srgbClr val="FEC60E"/>
          </a:solidFill>
          <a:ln w="12700">
            <a:miter lim="400000"/>
          </a:ln>
        </p:spPr>
        <p:txBody>
          <a:bodyPr lIns="38100" tIns="38100" rIns="38100" bIns="38100" anchor="ctr"/>
          <a:lstStyle/>
          <a:p>
            <a:pPr defTabSz="914423">
              <a:defRPr/>
            </a:pPr>
            <a:endParaRPr lang="en-US" sz="1801" b="1" dirty="0">
              <a:solidFill>
                <a:srgbClr val="171717"/>
              </a:solidFill>
              <a:latin typeface="-apple-system"/>
            </a:endParaRPr>
          </a:p>
        </p:txBody>
      </p:sp>
      <p:sp>
        <p:nvSpPr>
          <p:cNvPr id="39" name="Rectangle 38">
            <a:extLst>
              <a:ext uri="{FF2B5EF4-FFF2-40B4-BE49-F238E27FC236}">
                <a16:creationId xmlns:a16="http://schemas.microsoft.com/office/drawing/2014/main" id="{0FA7C9FB-E869-A14C-8005-DEBA9FA72ED0}"/>
              </a:ext>
            </a:extLst>
          </p:cNvPr>
          <p:cNvSpPr/>
          <p:nvPr/>
        </p:nvSpPr>
        <p:spPr>
          <a:xfrm>
            <a:off x="4964460" y="5798398"/>
            <a:ext cx="4503118" cy="1046697"/>
          </a:xfrm>
          <a:prstGeom prst="rect">
            <a:avLst/>
          </a:prstGeom>
        </p:spPr>
        <p:txBody>
          <a:bodyPr wrap="square" lIns="0">
            <a:spAutoFit/>
          </a:bodyPr>
          <a:lstStyle/>
          <a:p>
            <a:pPr algn="ctr" defTabSz="914423">
              <a:spcBef>
                <a:spcPts val="1200"/>
              </a:spcBef>
              <a:defRPr/>
            </a:pPr>
            <a:r>
              <a:rPr lang="en-US" sz="2601" b="1" noProof="1">
                <a:solidFill>
                  <a:schemeClr val="bg1"/>
                </a:solidFill>
                <a:latin typeface="Calibri"/>
              </a:rPr>
              <a:t>Word Embeddings </a:t>
            </a:r>
          </a:p>
          <a:p>
            <a:pPr algn="ctr" defTabSz="914423">
              <a:spcBef>
                <a:spcPts val="1200"/>
              </a:spcBef>
              <a:defRPr/>
            </a:pPr>
            <a:r>
              <a:rPr lang="en-US" sz="2601" b="1" noProof="1">
                <a:solidFill>
                  <a:schemeClr val="bg1"/>
                </a:solidFill>
                <a:latin typeface="Calibri"/>
              </a:rPr>
              <a:t>(Word2Vec) </a:t>
            </a:r>
          </a:p>
        </p:txBody>
      </p:sp>
      <p:pic>
        <p:nvPicPr>
          <p:cNvPr id="43" name="Graphic 42" descr="Globe">
            <a:extLst>
              <a:ext uri="{FF2B5EF4-FFF2-40B4-BE49-F238E27FC236}">
                <a16:creationId xmlns:a16="http://schemas.microsoft.com/office/drawing/2014/main" id="{8680F910-480F-7D49-A3FD-7A2BB788D6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3234" y="4132872"/>
            <a:ext cx="835326" cy="835326"/>
          </a:xfrm>
          <a:prstGeom prst="rect">
            <a:avLst/>
          </a:prstGeom>
        </p:spPr>
      </p:pic>
      <p:pic>
        <p:nvPicPr>
          <p:cNvPr id="45" name="Graphic 44" descr="Atom">
            <a:extLst>
              <a:ext uri="{FF2B5EF4-FFF2-40B4-BE49-F238E27FC236}">
                <a16:creationId xmlns:a16="http://schemas.microsoft.com/office/drawing/2014/main" id="{3B76C2FB-4F0E-2F4D-BE77-09764777E2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08572" y="4718584"/>
            <a:ext cx="835326" cy="835326"/>
          </a:xfrm>
          <a:prstGeom prst="rect">
            <a:avLst/>
          </a:prstGeom>
        </p:spPr>
      </p:pic>
      <p:sp>
        <p:nvSpPr>
          <p:cNvPr id="4" name="Slide Number Placeholder 3">
            <a:extLst>
              <a:ext uri="{FF2B5EF4-FFF2-40B4-BE49-F238E27FC236}">
                <a16:creationId xmlns:a16="http://schemas.microsoft.com/office/drawing/2014/main" id="{3811DF7E-4E21-9243-A273-95C9494CEA4F}"/>
              </a:ext>
            </a:extLst>
          </p:cNvPr>
          <p:cNvSpPr>
            <a:spLocks noGrp="1"/>
          </p:cNvSpPr>
          <p:nvPr>
            <p:ph type="sldNum" sz="quarter" idx="12"/>
          </p:nvPr>
        </p:nvSpPr>
        <p:spPr/>
        <p:txBody>
          <a:bodyPr/>
          <a:lstStyle/>
          <a:p>
            <a:pPr defTabSz="914423">
              <a:defRPr/>
            </a:pPr>
            <a:fld id="{F68327C5-B821-4FE9-A59A-A60D9EB59A9A}" type="slidenum">
              <a:rPr lang="en-US">
                <a:solidFill>
                  <a:srgbClr val="95A5A6"/>
                </a:solidFill>
                <a:latin typeface="Calibri"/>
              </a:rPr>
              <a:pPr defTabSz="914423">
                <a:defRPr/>
              </a:pPr>
              <a:t>3</a:t>
            </a:fld>
            <a:endParaRPr lang="en-US" dirty="0">
              <a:solidFill>
                <a:srgbClr val="95A5A6"/>
              </a:solidFill>
              <a:latin typeface="Calibri"/>
            </a:endParaRPr>
          </a:p>
        </p:txBody>
      </p:sp>
      <p:sp>
        <p:nvSpPr>
          <p:cNvPr id="37" name="Rectangle 36">
            <a:extLst>
              <a:ext uri="{FF2B5EF4-FFF2-40B4-BE49-F238E27FC236}">
                <a16:creationId xmlns:a16="http://schemas.microsoft.com/office/drawing/2014/main" id="{7C87463C-E36A-DB4E-890A-5AA60A1DD79D}"/>
              </a:ext>
            </a:extLst>
          </p:cNvPr>
          <p:cNvSpPr/>
          <p:nvPr/>
        </p:nvSpPr>
        <p:spPr>
          <a:xfrm rot="20849141">
            <a:off x="50248" y="5202041"/>
            <a:ext cx="6356764" cy="523220"/>
          </a:xfrm>
          <a:prstGeom prst="rect">
            <a:avLst/>
          </a:prstGeom>
        </p:spPr>
        <p:txBody>
          <a:bodyPr wrap="square" lIns="0">
            <a:spAutoFit/>
          </a:bodyPr>
          <a:lstStyle/>
          <a:p>
            <a:pPr defTabSz="914423">
              <a:spcBef>
                <a:spcPts val="1200"/>
              </a:spcBef>
              <a:defRPr/>
            </a:pPr>
            <a:r>
              <a:rPr lang="en-US" sz="2800" b="1" noProof="1">
                <a:solidFill>
                  <a:schemeClr val="bg2">
                    <a:lumMod val="10000"/>
                  </a:schemeClr>
                </a:solidFill>
                <a:latin typeface="Calibri"/>
              </a:rPr>
              <a:t>Transformer models and Transfer Learning</a:t>
            </a:r>
          </a:p>
        </p:txBody>
      </p:sp>
      <p:sp>
        <p:nvSpPr>
          <p:cNvPr id="8" name="Shape">
            <a:extLst>
              <a:ext uri="{FF2B5EF4-FFF2-40B4-BE49-F238E27FC236}">
                <a16:creationId xmlns:a16="http://schemas.microsoft.com/office/drawing/2014/main" id="{398EC7B0-E15D-2A47-A2EA-6C0E5AF1D73F}"/>
              </a:ext>
            </a:extLst>
          </p:cNvPr>
          <p:cNvSpPr/>
          <p:nvPr/>
        </p:nvSpPr>
        <p:spPr>
          <a:xfrm>
            <a:off x="6505578" y="1309265"/>
            <a:ext cx="211454" cy="21120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330" y="8210"/>
                </a:lnTo>
                <a:lnTo>
                  <a:pt x="21600" y="10751"/>
                </a:lnTo>
                <a:lnTo>
                  <a:pt x="13330" y="13292"/>
                </a:lnTo>
                <a:lnTo>
                  <a:pt x="10800" y="21600"/>
                </a:lnTo>
                <a:lnTo>
                  <a:pt x="8270" y="13292"/>
                </a:lnTo>
                <a:lnTo>
                  <a:pt x="0" y="10751"/>
                </a:lnTo>
                <a:lnTo>
                  <a:pt x="8270" y="8210"/>
                </a:lnTo>
                <a:close/>
              </a:path>
            </a:pathLst>
          </a:custGeom>
          <a:solidFill>
            <a:srgbClr val="4A505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9" name="Shape">
            <a:extLst>
              <a:ext uri="{FF2B5EF4-FFF2-40B4-BE49-F238E27FC236}">
                <a16:creationId xmlns:a16="http://schemas.microsoft.com/office/drawing/2014/main" id="{505E4CE4-76DA-1E4C-93F4-D148C4E3BD49}"/>
              </a:ext>
            </a:extLst>
          </p:cNvPr>
          <p:cNvSpPr/>
          <p:nvPr/>
        </p:nvSpPr>
        <p:spPr>
          <a:xfrm>
            <a:off x="6886583" y="668977"/>
            <a:ext cx="115255" cy="115637"/>
          </a:xfrm>
          <a:custGeom>
            <a:avLst/>
            <a:gdLst/>
            <a:ahLst/>
            <a:cxnLst>
              <a:cxn ang="0">
                <a:pos x="wd2" y="hd2"/>
              </a:cxn>
              <a:cxn ang="5400000">
                <a:pos x="wd2" y="hd2"/>
              </a:cxn>
              <a:cxn ang="10800000">
                <a:pos x="wd2" y="hd2"/>
              </a:cxn>
              <a:cxn ang="16200000">
                <a:pos x="wd2" y="hd2"/>
              </a:cxn>
            </a:cxnLst>
            <a:rect l="0" t="0" r="r" b="b"/>
            <a:pathLst>
              <a:path w="21600" h="21600" extrusionOk="0">
                <a:moveTo>
                  <a:pt x="10889" y="0"/>
                </a:moveTo>
                <a:lnTo>
                  <a:pt x="13388" y="8212"/>
                </a:lnTo>
                <a:lnTo>
                  <a:pt x="21600" y="10711"/>
                </a:lnTo>
                <a:lnTo>
                  <a:pt x="13388" y="13210"/>
                </a:lnTo>
                <a:lnTo>
                  <a:pt x="10889" y="21600"/>
                </a:lnTo>
                <a:lnTo>
                  <a:pt x="8390" y="13210"/>
                </a:lnTo>
                <a:lnTo>
                  <a:pt x="0" y="10711"/>
                </a:lnTo>
                <a:lnTo>
                  <a:pt x="8390" y="8212"/>
                </a:lnTo>
                <a:close/>
              </a:path>
            </a:pathLst>
          </a:custGeom>
          <a:solidFill>
            <a:srgbClr val="4A5058"/>
          </a:solidFill>
          <a:ln w="12700">
            <a:miter lim="400000"/>
          </a:ln>
        </p:spPr>
        <p:txBody>
          <a:bodyPr lIns="38100" tIns="38100" rIns="38100" bIns="38100" anchor="ctr"/>
          <a:lstStyle/>
          <a:p>
            <a:pPr defTabSz="914423">
              <a:defRPr sz="3000">
                <a:solidFill>
                  <a:srgbClr val="FFFFFF"/>
                </a:solidFill>
              </a:defRPr>
            </a:pPr>
            <a:endParaRPr sz="3001">
              <a:solidFill>
                <a:srgbClr val="FFFFFF"/>
              </a:solidFill>
              <a:latin typeface="Calibri"/>
            </a:endParaRPr>
          </a:p>
        </p:txBody>
      </p:sp>
      <p:sp>
        <p:nvSpPr>
          <p:cNvPr id="36" name="Rectangle 35">
            <a:extLst>
              <a:ext uri="{FF2B5EF4-FFF2-40B4-BE49-F238E27FC236}">
                <a16:creationId xmlns:a16="http://schemas.microsoft.com/office/drawing/2014/main" id="{317C750F-FD1F-DC4B-908C-099B45C8A0AF}"/>
              </a:ext>
            </a:extLst>
          </p:cNvPr>
          <p:cNvSpPr/>
          <p:nvPr/>
        </p:nvSpPr>
        <p:spPr>
          <a:xfrm rot="1293667">
            <a:off x="165813" y="1265498"/>
            <a:ext cx="6125865" cy="1107996"/>
          </a:xfrm>
          <a:prstGeom prst="rect">
            <a:avLst/>
          </a:prstGeom>
        </p:spPr>
        <p:txBody>
          <a:bodyPr wrap="square" lIns="0">
            <a:spAutoFit/>
          </a:bodyPr>
          <a:lstStyle/>
          <a:p>
            <a:pPr algn="just" defTabSz="914423">
              <a:spcBef>
                <a:spcPts val="1200"/>
              </a:spcBef>
              <a:defRPr/>
            </a:pPr>
            <a:endParaRPr lang="en-US" sz="2800" b="1" noProof="1">
              <a:solidFill>
                <a:schemeClr val="bg2">
                  <a:lumMod val="10000"/>
                </a:schemeClr>
              </a:solidFill>
              <a:latin typeface="Calibri"/>
            </a:endParaRPr>
          </a:p>
          <a:p>
            <a:pPr defTabSz="914423">
              <a:spcBef>
                <a:spcPts val="1200"/>
              </a:spcBef>
              <a:defRPr/>
            </a:pPr>
            <a:r>
              <a:rPr lang="en-US" sz="2800" b="1" noProof="1">
                <a:solidFill>
                  <a:schemeClr val="bg2">
                    <a:lumMod val="10000"/>
                  </a:schemeClr>
                </a:solidFill>
                <a:latin typeface="Calibri"/>
              </a:rPr>
              <a:t>Industrial-strength NLP Frameworks</a:t>
            </a:r>
          </a:p>
        </p:txBody>
      </p:sp>
      <p:pic>
        <p:nvPicPr>
          <p:cNvPr id="41" name="Graphic 40" descr="Clock">
            <a:extLst>
              <a:ext uri="{FF2B5EF4-FFF2-40B4-BE49-F238E27FC236}">
                <a16:creationId xmlns:a16="http://schemas.microsoft.com/office/drawing/2014/main" id="{86A90D2C-D159-164A-AED1-90D7C9FBE5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93234" y="2887000"/>
            <a:ext cx="835326" cy="835326"/>
          </a:xfrm>
          <a:prstGeom prst="rect">
            <a:avLst/>
          </a:prstGeom>
        </p:spPr>
      </p:pic>
      <p:sp>
        <p:nvSpPr>
          <p:cNvPr id="42" name="Oval 41">
            <a:extLst>
              <a:ext uri="{FF2B5EF4-FFF2-40B4-BE49-F238E27FC236}">
                <a16:creationId xmlns:a16="http://schemas.microsoft.com/office/drawing/2014/main" id="{7910665D-6BD1-4D87-83B3-F779A10AD05F}"/>
              </a:ext>
            </a:extLst>
          </p:cNvPr>
          <p:cNvSpPr/>
          <p:nvPr/>
        </p:nvSpPr>
        <p:spPr>
          <a:xfrm rot="2209407">
            <a:off x="8886810" y="1143230"/>
            <a:ext cx="2038727" cy="2112672"/>
          </a:xfrm>
          <a:prstGeom prst="ellipse">
            <a:avLst/>
          </a:prstGeom>
          <a:solidFill>
            <a:schemeClr val="bg1">
              <a:lumMod val="75000"/>
              <a:lumOff val="25000"/>
              <a:alpha val="0"/>
            </a:schemeClr>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chemeClr val="tx2">
                    <a:lumMod val="50000"/>
                  </a:schemeClr>
                </a:solidFill>
              </a:rPr>
              <a:t>NLP</a:t>
            </a:r>
          </a:p>
        </p:txBody>
      </p:sp>
    </p:spTree>
    <p:extLst>
      <p:ext uri="{BB962C8B-B14F-4D97-AF65-F5344CB8AC3E}">
        <p14:creationId xmlns:p14="http://schemas.microsoft.com/office/powerpoint/2010/main" val="39905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Effect transition="in" filter="fade">
                                      <p:cBhvr>
                                        <p:cTn id="26" dur="500"/>
                                        <p:tgtEl>
                                          <p:spTgt spid="34"/>
                                        </p:tgtEl>
                                      </p:cBhvr>
                                    </p:animEffect>
                                  </p:childTnLst>
                                </p:cTn>
                              </p:par>
                              <p:par>
                                <p:cTn id="27" presetID="53" presetClass="entr" presetSubtype="16"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500" fill="hold"/>
                                        <p:tgtEl>
                                          <p:spTgt spid="37"/>
                                        </p:tgtEl>
                                        <p:attrNameLst>
                                          <p:attrName>ppt_x</p:attrName>
                                        </p:attrNameLst>
                                      </p:cBhvr>
                                      <p:tavLst>
                                        <p:tav tm="0">
                                          <p:val>
                                            <p:strVal val="#ppt_x"/>
                                          </p:val>
                                        </p:tav>
                                        <p:tav tm="100000">
                                          <p:val>
                                            <p:strVal val="#ppt_x"/>
                                          </p:val>
                                        </p:tav>
                                      </p:tavLst>
                                    </p:anim>
                                    <p:anim calcmode="lin" valueType="num">
                                      <p:cBhvr additive="base">
                                        <p:cTn id="46" dur="500" fill="hold"/>
                                        <p:tgtEl>
                                          <p:spTgt spid="3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ppt_x"/>
                                          </p:val>
                                        </p:tav>
                                        <p:tav tm="100000">
                                          <p:val>
                                            <p:strVal val="#ppt_x"/>
                                          </p:val>
                                        </p:tav>
                                      </p:tavLst>
                                    </p:anim>
                                    <p:anim calcmode="lin" valueType="num">
                                      <p:cBhvr additive="base">
                                        <p:cTn id="5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Effect transition="in" filter="fade">
                                      <p:cBhvr>
                                        <p:cTn id="57" dur="500"/>
                                        <p:tgtEl>
                                          <p:spTgt spid="3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p:cTn id="60" dur="500" fill="hold"/>
                                        <p:tgtEl>
                                          <p:spTgt spid="36"/>
                                        </p:tgtEl>
                                        <p:attrNameLst>
                                          <p:attrName>ppt_w</p:attrName>
                                        </p:attrNameLst>
                                      </p:cBhvr>
                                      <p:tavLst>
                                        <p:tav tm="0">
                                          <p:val>
                                            <p:fltVal val="0"/>
                                          </p:val>
                                        </p:tav>
                                        <p:tav tm="100000">
                                          <p:val>
                                            <p:strVal val="#ppt_w"/>
                                          </p:val>
                                        </p:tav>
                                      </p:tavLst>
                                    </p:anim>
                                    <p:anim calcmode="lin" valueType="num">
                                      <p:cBhvr>
                                        <p:cTn id="61" dur="500" fill="hold"/>
                                        <p:tgtEl>
                                          <p:spTgt spid="36"/>
                                        </p:tgtEl>
                                        <p:attrNameLst>
                                          <p:attrName>ppt_h</p:attrName>
                                        </p:attrNameLst>
                                      </p:cBhvr>
                                      <p:tavLst>
                                        <p:tav tm="0">
                                          <p:val>
                                            <p:fltVal val="0"/>
                                          </p:val>
                                        </p:tav>
                                        <p:tav tm="100000">
                                          <p:val>
                                            <p:strVal val="#ppt_h"/>
                                          </p:val>
                                        </p:tav>
                                      </p:tavLst>
                                    </p:anim>
                                    <p:animEffect transition="in" filter="fade">
                                      <p:cBhvr>
                                        <p:cTn id="62" dur="500"/>
                                        <p:tgtEl>
                                          <p:spTgt spid="36"/>
                                        </p:tgtEl>
                                      </p:cBhvr>
                                    </p:animEffect>
                                  </p:childTnLst>
                                </p:cTn>
                              </p:par>
                              <p:par>
                                <p:cTn id="63" presetID="53" presetClass="entr" presetSubtype="16"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p:cTn id="65" dur="500" fill="hold"/>
                                        <p:tgtEl>
                                          <p:spTgt spid="41"/>
                                        </p:tgtEl>
                                        <p:attrNameLst>
                                          <p:attrName>ppt_w</p:attrName>
                                        </p:attrNameLst>
                                      </p:cBhvr>
                                      <p:tavLst>
                                        <p:tav tm="0">
                                          <p:val>
                                            <p:fltVal val="0"/>
                                          </p:val>
                                        </p:tav>
                                        <p:tav tm="100000">
                                          <p:val>
                                            <p:strVal val="#ppt_w"/>
                                          </p:val>
                                        </p:tav>
                                      </p:tavLst>
                                    </p:anim>
                                    <p:anim calcmode="lin" valueType="num">
                                      <p:cBhvr>
                                        <p:cTn id="66" dur="500" fill="hold"/>
                                        <p:tgtEl>
                                          <p:spTgt spid="41"/>
                                        </p:tgtEl>
                                        <p:attrNameLst>
                                          <p:attrName>ppt_h</p:attrName>
                                        </p:attrNameLst>
                                      </p:cBhvr>
                                      <p:tavLst>
                                        <p:tav tm="0">
                                          <p:val>
                                            <p:fltVal val="0"/>
                                          </p:val>
                                        </p:tav>
                                        <p:tav tm="100000">
                                          <p:val>
                                            <p:strVal val="#ppt_h"/>
                                          </p:val>
                                        </p:tav>
                                      </p:tavLst>
                                    </p:anim>
                                    <p:animEffect transition="in" filter="fade">
                                      <p:cBhvr>
                                        <p:cTn id="6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8" grpId="0"/>
      <p:bldP spid="30" grpId="0" animBg="1"/>
      <p:bldP spid="33" grpId="0" animBg="1"/>
      <p:bldP spid="39" grpId="0"/>
      <p:bldP spid="37"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Diagram&#10;&#10;Description automatically generated">
            <a:extLst>
              <a:ext uri="{FF2B5EF4-FFF2-40B4-BE49-F238E27FC236}">
                <a16:creationId xmlns:a16="http://schemas.microsoft.com/office/drawing/2014/main" id="{0F28A7BA-9296-41FD-9675-D32ADD00B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253" y="-98535"/>
            <a:ext cx="9600891" cy="7055070"/>
          </a:xfrm>
          <a:prstGeom prst="rect">
            <a:avLst/>
          </a:prstGeom>
        </p:spPr>
      </p:pic>
    </p:spTree>
    <p:extLst>
      <p:ext uri="{BB962C8B-B14F-4D97-AF65-F5344CB8AC3E}">
        <p14:creationId xmlns:p14="http://schemas.microsoft.com/office/powerpoint/2010/main" val="242589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623DBA-49B8-4D5C-ABD5-0E7740023914}"/>
              </a:ext>
            </a:extLst>
          </p:cNvPr>
          <p:cNvPicPr>
            <a:picLocks noChangeAspect="1"/>
          </p:cNvPicPr>
          <p:nvPr/>
        </p:nvPicPr>
        <p:blipFill>
          <a:blip r:embed="rId2"/>
          <a:stretch>
            <a:fillRect/>
          </a:stretch>
        </p:blipFill>
        <p:spPr>
          <a:xfrm>
            <a:off x="3318313" y="623888"/>
            <a:ext cx="6382735" cy="5386004"/>
          </a:xfrm>
          <a:prstGeom prst="rect">
            <a:avLst/>
          </a:prstGeom>
        </p:spPr>
      </p:pic>
      <p:pic>
        <p:nvPicPr>
          <p:cNvPr id="13" name="Picture 12">
            <a:extLst>
              <a:ext uri="{FF2B5EF4-FFF2-40B4-BE49-F238E27FC236}">
                <a16:creationId xmlns:a16="http://schemas.microsoft.com/office/drawing/2014/main" id="{ED561390-3387-4DF3-A64A-001121860D86}"/>
              </a:ext>
            </a:extLst>
          </p:cNvPr>
          <p:cNvPicPr>
            <a:picLocks noChangeAspect="1"/>
          </p:cNvPicPr>
          <p:nvPr/>
        </p:nvPicPr>
        <p:blipFill>
          <a:blip r:embed="rId3"/>
          <a:stretch>
            <a:fillRect/>
          </a:stretch>
        </p:blipFill>
        <p:spPr>
          <a:xfrm>
            <a:off x="196248" y="44669"/>
            <a:ext cx="847725" cy="742950"/>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39EE8485-5820-4283-AF22-90F721103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48" y="248695"/>
            <a:ext cx="2385738" cy="334897"/>
          </a:xfrm>
          <a:prstGeom prst="rect">
            <a:avLst/>
          </a:prstGeom>
        </p:spPr>
      </p:pic>
    </p:spTree>
    <p:extLst>
      <p:ext uri="{BB962C8B-B14F-4D97-AF65-F5344CB8AC3E}">
        <p14:creationId xmlns:p14="http://schemas.microsoft.com/office/powerpoint/2010/main" val="3078671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Named Entity Recognition (NER)</a:t>
            </a:r>
            <a:endParaRPr lang="en-US" sz="2800" dirty="0"/>
          </a:p>
        </p:txBody>
      </p:sp>
      <p:sp>
        <p:nvSpPr>
          <p:cNvPr id="3" name="Text Placeholder 2">
            <a:extLst>
              <a:ext uri="{FF2B5EF4-FFF2-40B4-BE49-F238E27FC236}">
                <a16:creationId xmlns:a16="http://schemas.microsoft.com/office/drawing/2014/main" id="{6113D7CF-50AD-44B9-81F8-2B78FEE9AFFF}"/>
              </a:ext>
            </a:extLst>
          </p:cNvPr>
          <p:cNvSpPr>
            <a:spLocks noGrp="1"/>
          </p:cNvSpPr>
          <p:nvPr>
            <p:ph type="body" sz="quarter" idx="10"/>
          </p:nvPr>
        </p:nvSpPr>
        <p:spPr>
          <a:xfrm>
            <a:off x="960444" y="971251"/>
            <a:ext cx="10826751" cy="4915498"/>
          </a:xfrm>
        </p:spPr>
        <p:txBody>
          <a:bodyPr/>
          <a:lstStyle/>
          <a:p>
            <a:pPr marL="0" indent="0">
              <a:buNone/>
            </a:pPr>
            <a:r>
              <a:rPr lang="en-US" sz="2400" b="0" i="0" dirty="0">
                <a:solidFill>
                  <a:srgbClr val="2B3E51"/>
                </a:solidFill>
                <a:effectLst/>
                <a:latin typeface="Open Sans" panose="020B0606030504020204" pitchFamily="34" charset="0"/>
              </a:rPr>
              <a:t>Technique that automatically identifies named entities in a text and classifies them into predefined categories </a:t>
            </a:r>
          </a:p>
          <a:p>
            <a:pPr marL="0" indent="0">
              <a:buNone/>
            </a:pPr>
            <a:r>
              <a:rPr lang="en-US" sz="2400" b="0" i="0" dirty="0">
                <a:solidFill>
                  <a:srgbClr val="2B3E51"/>
                </a:solidFill>
                <a:effectLst/>
                <a:latin typeface="Open Sans" panose="020B0606030504020204" pitchFamily="34" charset="0"/>
              </a:rPr>
              <a:t>Technique disambiguating textual mentions to different meanings</a:t>
            </a:r>
          </a:p>
          <a:p>
            <a:pPr marL="0" indent="0">
              <a:buNone/>
            </a:pPr>
            <a:endParaRPr lang="en-US" sz="2400" b="0" i="0" dirty="0">
              <a:effectLst/>
              <a:latin typeface="Source Serif Pro" panose="02040603050405020204" pitchFamily="18" charset="0"/>
            </a:endParaRPr>
          </a:p>
          <a:p>
            <a:pPr marL="0" indent="0">
              <a:buNone/>
            </a:pPr>
            <a:endParaRPr lang="en-US" sz="2400" dirty="0"/>
          </a:p>
        </p:txBody>
      </p:sp>
      <p:pic>
        <p:nvPicPr>
          <p:cNvPr id="11" name="Picture 10">
            <a:extLst>
              <a:ext uri="{FF2B5EF4-FFF2-40B4-BE49-F238E27FC236}">
                <a16:creationId xmlns:a16="http://schemas.microsoft.com/office/drawing/2014/main" id="{E2531155-6C05-453B-BB42-96A80B904051}"/>
              </a:ext>
            </a:extLst>
          </p:cNvPr>
          <p:cNvPicPr>
            <a:picLocks noChangeAspect="1"/>
          </p:cNvPicPr>
          <p:nvPr/>
        </p:nvPicPr>
        <p:blipFill>
          <a:blip r:embed="rId2"/>
          <a:stretch>
            <a:fillRect/>
          </a:stretch>
        </p:blipFill>
        <p:spPr>
          <a:xfrm>
            <a:off x="2734371" y="2526505"/>
            <a:ext cx="6723257" cy="795338"/>
          </a:xfrm>
          <a:prstGeom prst="rect">
            <a:avLst/>
          </a:prstGeom>
        </p:spPr>
      </p:pic>
      <p:pic>
        <p:nvPicPr>
          <p:cNvPr id="13" name="Picture 12">
            <a:extLst>
              <a:ext uri="{FF2B5EF4-FFF2-40B4-BE49-F238E27FC236}">
                <a16:creationId xmlns:a16="http://schemas.microsoft.com/office/drawing/2014/main" id="{6853D065-27F8-456D-9AF3-5E43D006DF4C}"/>
              </a:ext>
            </a:extLst>
          </p:cNvPr>
          <p:cNvPicPr>
            <a:picLocks noChangeAspect="1"/>
          </p:cNvPicPr>
          <p:nvPr/>
        </p:nvPicPr>
        <p:blipFill>
          <a:blip r:embed="rId3"/>
          <a:stretch>
            <a:fillRect/>
          </a:stretch>
        </p:blipFill>
        <p:spPr>
          <a:xfrm>
            <a:off x="2214562" y="4567534"/>
            <a:ext cx="7915275" cy="619125"/>
          </a:xfrm>
          <a:prstGeom prst="rect">
            <a:avLst/>
          </a:prstGeom>
        </p:spPr>
      </p:pic>
      <p:cxnSp>
        <p:nvCxnSpPr>
          <p:cNvPr id="14" name="Straight Arrow Connector 13">
            <a:extLst>
              <a:ext uri="{FF2B5EF4-FFF2-40B4-BE49-F238E27FC236}">
                <a16:creationId xmlns:a16="http://schemas.microsoft.com/office/drawing/2014/main" id="{87A7433A-14A1-449F-8686-2FF92D37BAD5}"/>
              </a:ext>
            </a:extLst>
          </p:cNvPr>
          <p:cNvCxnSpPr/>
          <p:nvPr/>
        </p:nvCxnSpPr>
        <p:spPr>
          <a:xfrm>
            <a:off x="6373819" y="3550443"/>
            <a:ext cx="0" cy="7810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76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Named Entity Recognition (NER)</a:t>
            </a:r>
            <a:endParaRPr lang="en-US" sz="2800" dirty="0"/>
          </a:p>
        </p:txBody>
      </p:sp>
      <p:cxnSp>
        <p:nvCxnSpPr>
          <p:cNvPr id="7" name="Straight Arrow Connector 6">
            <a:extLst>
              <a:ext uri="{FF2B5EF4-FFF2-40B4-BE49-F238E27FC236}">
                <a16:creationId xmlns:a16="http://schemas.microsoft.com/office/drawing/2014/main" id="{BD6FA5FA-9714-45F8-A555-C3F7BC7C0FF4}"/>
              </a:ext>
            </a:extLst>
          </p:cNvPr>
          <p:cNvCxnSpPr/>
          <p:nvPr/>
        </p:nvCxnSpPr>
        <p:spPr>
          <a:xfrm>
            <a:off x="6067422" y="2647950"/>
            <a:ext cx="0" cy="7810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9270E4F1-C355-4DCC-BD07-6CB1D4C93D76}"/>
              </a:ext>
            </a:extLst>
          </p:cNvPr>
          <p:cNvPicPr>
            <a:picLocks noChangeAspect="1"/>
          </p:cNvPicPr>
          <p:nvPr/>
        </p:nvPicPr>
        <p:blipFill>
          <a:blip r:embed="rId2"/>
          <a:stretch>
            <a:fillRect/>
          </a:stretch>
        </p:blipFill>
        <p:spPr>
          <a:xfrm>
            <a:off x="0" y="3626270"/>
            <a:ext cx="12192000" cy="2191345"/>
          </a:xfrm>
          <a:prstGeom prst="rect">
            <a:avLst/>
          </a:prstGeom>
        </p:spPr>
      </p:pic>
      <p:sp>
        <p:nvSpPr>
          <p:cNvPr id="15" name="TextBox 14">
            <a:extLst>
              <a:ext uri="{FF2B5EF4-FFF2-40B4-BE49-F238E27FC236}">
                <a16:creationId xmlns:a16="http://schemas.microsoft.com/office/drawing/2014/main" id="{A88CB7C4-1BEE-4CF8-83AA-ECAE2D277F31}"/>
              </a:ext>
            </a:extLst>
          </p:cNvPr>
          <p:cNvSpPr txBox="1"/>
          <p:nvPr/>
        </p:nvSpPr>
        <p:spPr>
          <a:xfrm>
            <a:off x="190509" y="1040385"/>
            <a:ext cx="11591914" cy="1446550"/>
          </a:xfrm>
          <a:prstGeom prst="rect">
            <a:avLst/>
          </a:prstGeom>
          <a:noFill/>
        </p:spPr>
        <p:txBody>
          <a:bodyPr wrap="square">
            <a:spAutoFit/>
          </a:bodyPr>
          <a:lstStyle/>
          <a:p>
            <a:r>
              <a:rPr lang="en-US" sz="2200" b="0" i="0" dirty="0">
                <a:solidFill>
                  <a:srgbClr val="262730"/>
                </a:solidFill>
                <a:effectLst/>
                <a:latin typeface="verdana" panose="020B0604030504040204" pitchFamily="34" charset="0"/>
              </a:rPr>
              <a:t>Patient had history of hypertension and dyslipidemia. The basilar cisterns and foramen magnum are preserved. No acute intracranial hemorrhage. Also, low-attenuation in the left periventricular region. Findings: QTC Calculation(</a:t>
            </a:r>
            <a:r>
              <a:rPr lang="en-US" sz="2200" b="0" i="0" dirty="0" err="1">
                <a:solidFill>
                  <a:srgbClr val="262730"/>
                </a:solidFill>
                <a:effectLst/>
                <a:latin typeface="verdana" panose="020B0604030504040204" pitchFamily="34" charset="0"/>
              </a:rPr>
              <a:t>Bezet</a:t>
            </a:r>
            <a:r>
              <a:rPr lang="en-US" sz="2200" b="0" i="0" dirty="0">
                <a:solidFill>
                  <a:srgbClr val="262730"/>
                </a:solidFill>
                <a:effectLst/>
                <a:latin typeface="verdana" panose="020B0604030504040204" pitchFamily="34" charset="0"/>
              </a:rPr>
              <a:t>): 443 </a:t>
            </a:r>
            <a:r>
              <a:rPr lang="en-US" sz="2200" b="0" i="0" dirty="0" err="1">
                <a:solidFill>
                  <a:srgbClr val="262730"/>
                </a:solidFill>
                <a:effectLst/>
                <a:latin typeface="verdana" panose="020B0604030504040204" pitchFamily="34" charset="0"/>
              </a:rPr>
              <a:t>ms</a:t>
            </a:r>
            <a:r>
              <a:rPr lang="en-US" sz="2200" b="0" i="0" dirty="0">
                <a:solidFill>
                  <a:srgbClr val="262730"/>
                </a:solidFill>
                <a:effectLst/>
                <a:latin typeface="verdana" panose="020B0604030504040204" pitchFamily="34" charset="0"/>
              </a:rPr>
              <a:t>; P Axis 62 degrees. Procedure Date: 03/31/2022</a:t>
            </a:r>
            <a:endParaRPr lang="en-US" sz="2200" dirty="0"/>
          </a:p>
        </p:txBody>
      </p:sp>
    </p:spTree>
    <p:extLst>
      <p:ext uri="{BB962C8B-B14F-4D97-AF65-F5344CB8AC3E}">
        <p14:creationId xmlns:p14="http://schemas.microsoft.com/office/powerpoint/2010/main" val="3812487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Named Entity Linking (NEL)</a:t>
            </a:r>
            <a:endParaRPr lang="en-US" sz="2800" dirty="0"/>
          </a:p>
        </p:txBody>
      </p:sp>
      <p:sp>
        <p:nvSpPr>
          <p:cNvPr id="8" name="Rectangle 4">
            <a:extLst>
              <a:ext uri="{FF2B5EF4-FFF2-40B4-BE49-F238E27FC236}">
                <a16:creationId xmlns:a16="http://schemas.microsoft.com/office/drawing/2014/main" id="{F509E442-D00E-4D63-88E1-AA80A0AF377E}"/>
              </a:ext>
            </a:extLst>
          </p:cNvPr>
          <p:cNvSpPr>
            <a:spLocks noChangeArrowheads="1"/>
          </p:cNvSpPr>
          <p:nvPr/>
        </p:nvSpPr>
        <p:spPr bwMode="auto">
          <a:xfrm>
            <a:off x="-17145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7F256C78-0F22-44F1-A10D-014E45CA31B9}"/>
              </a:ext>
            </a:extLst>
          </p:cNvPr>
          <p:cNvPicPr>
            <a:picLocks noChangeAspect="1"/>
          </p:cNvPicPr>
          <p:nvPr/>
        </p:nvPicPr>
        <p:blipFill>
          <a:blip r:embed="rId2"/>
          <a:stretch>
            <a:fillRect/>
          </a:stretch>
        </p:blipFill>
        <p:spPr>
          <a:xfrm>
            <a:off x="1065321" y="1127538"/>
            <a:ext cx="8724900" cy="638175"/>
          </a:xfrm>
          <a:prstGeom prst="rect">
            <a:avLst/>
          </a:prstGeom>
        </p:spPr>
      </p:pic>
      <p:sp>
        <p:nvSpPr>
          <p:cNvPr id="12" name="TextBox 11">
            <a:extLst>
              <a:ext uri="{FF2B5EF4-FFF2-40B4-BE49-F238E27FC236}">
                <a16:creationId xmlns:a16="http://schemas.microsoft.com/office/drawing/2014/main" id="{1EA368CC-F741-4C99-99C7-42D1CAF8CFA7}"/>
              </a:ext>
            </a:extLst>
          </p:cNvPr>
          <p:cNvSpPr txBox="1"/>
          <p:nvPr/>
        </p:nvSpPr>
        <p:spPr>
          <a:xfrm>
            <a:off x="571501" y="2016264"/>
            <a:ext cx="10125074" cy="1508105"/>
          </a:xfrm>
          <a:prstGeom prst="rect">
            <a:avLst/>
          </a:prstGeom>
          <a:noFill/>
        </p:spPr>
        <p:txBody>
          <a:bodyPr wrap="square">
            <a:spAutoFit/>
          </a:bodyPr>
          <a:lstStyle/>
          <a:p>
            <a:pPr marL="0" indent="0">
              <a:buNone/>
            </a:pPr>
            <a:r>
              <a:rPr lang="en-US" altLang="en-US" sz="2200" b="1" i="1" dirty="0">
                <a:solidFill>
                  <a:srgbClr val="1A1E23"/>
                </a:solidFill>
                <a:latin typeface="Calibri" panose="020F0502020204030204" pitchFamily="34" charset="0"/>
                <a:cs typeface="Segoe UI" panose="020B0502040204020203" pitchFamily="34" charset="0"/>
              </a:rPr>
              <a:t>But how we can ground this information into the “real world”, or it is approximation - knowledge base ?! </a:t>
            </a:r>
          </a:p>
          <a:p>
            <a:pPr marL="0" indent="0">
              <a:buNone/>
            </a:pPr>
            <a:endParaRPr kumimoji="0" lang="en-US" altLang="en-US" sz="2200" b="1" i="1" u="none" strike="noStrike" cap="none" normalizeH="0" baseline="0" dirty="0">
              <a:ln>
                <a:noFill/>
              </a:ln>
              <a:solidFill>
                <a:srgbClr val="1A1E23"/>
              </a:solidFill>
              <a:effectLst/>
              <a:latin typeface="Calibri" panose="020F0502020204030204" pitchFamily="34" charset="0"/>
              <a:cs typeface="Segoe UI" panose="020B0502040204020203" pitchFamily="34" charset="0"/>
            </a:endParaRPr>
          </a:p>
          <a:p>
            <a:pPr marL="0" indent="0" algn="ctr">
              <a:buNone/>
            </a:pPr>
            <a:r>
              <a:rPr lang="en-US" altLang="en-US" sz="2600" b="1" dirty="0">
                <a:solidFill>
                  <a:srgbClr val="1A1E23"/>
                </a:solidFill>
                <a:highlight>
                  <a:srgbClr val="FFFF00"/>
                </a:highlight>
                <a:latin typeface="Calibri" panose="020F0502020204030204" pitchFamily="34" charset="0"/>
                <a:cs typeface="Segoe UI" panose="020B0502040204020203" pitchFamily="34" charset="0"/>
              </a:rPr>
              <a:t>Which Jordon is  in the text?</a:t>
            </a:r>
            <a:endParaRPr kumimoji="0" lang="en-US" altLang="en-US" sz="2600" b="1" u="none" strike="noStrike" cap="none" normalizeH="0" baseline="0" dirty="0">
              <a:ln>
                <a:noFill/>
              </a:ln>
              <a:solidFill>
                <a:schemeClr val="tx1"/>
              </a:solidFill>
              <a:effectLst/>
              <a:highlight>
                <a:srgbClr val="FFFF00"/>
              </a:highlight>
              <a:latin typeface="Arial" panose="020B0604020202020204" pitchFamily="34" charset="0"/>
            </a:endParaRPr>
          </a:p>
        </p:txBody>
      </p:sp>
      <p:pic>
        <p:nvPicPr>
          <p:cNvPr id="14" name="Picture 13">
            <a:extLst>
              <a:ext uri="{FF2B5EF4-FFF2-40B4-BE49-F238E27FC236}">
                <a16:creationId xmlns:a16="http://schemas.microsoft.com/office/drawing/2014/main" id="{25A1EE58-2D72-4775-B97B-35AACA396E35}"/>
              </a:ext>
            </a:extLst>
          </p:cNvPr>
          <p:cNvPicPr>
            <a:picLocks noChangeAspect="1"/>
          </p:cNvPicPr>
          <p:nvPr/>
        </p:nvPicPr>
        <p:blipFill>
          <a:blip r:embed="rId3"/>
          <a:stretch>
            <a:fillRect/>
          </a:stretch>
        </p:blipFill>
        <p:spPr>
          <a:xfrm>
            <a:off x="1065321" y="3949979"/>
            <a:ext cx="3734494" cy="2377516"/>
          </a:xfrm>
          <a:prstGeom prst="rect">
            <a:avLst/>
          </a:prstGeom>
        </p:spPr>
      </p:pic>
      <p:pic>
        <p:nvPicPr>
          <p:cNvPr id="16" name="Picture 15">
            <a:extLst>
              <a:ext uri="{FF2B5EF4-FFF2-40B4-BE49-F238E27FC236}">
                <a16:creationId xmlns:a16="http://schemas.microsoft.com/office/drawing/2014/main" id="{F7E7ACC3-DFA2-4F8F-B2A4-3DC82C11B693}"/>
              </a:ext>
            </a:extLst>
          </p:cNvPr>
          <p:cNvPicPr>
            <a:picLocks noChangeAspect="1"/>
          </p:cNvPicPr>
          <p:nvPr/>
        </p:nvPicPr>
        <p:blipFill>
          <a:blip r:embed="rId4"/>
          <a:stretch>
            <a:fillRect/>
          </a:stretch>
        </p:blipFill>
        <p:spPr>
          <a:xfrm>
            <a:off x="6267797" y="3949979"/>
            <a:ext cx="5103573" cy="2295525"/>
          </a:xfrm>
          <a:prstGeom prst="rect">
            <a:avLst/>
          </a:prstGeom>
        </p:spPr>
      </p:pic>
    </p:spTree>
    <p:extLst>
      <p:ext uri="{BB962C8B-B14F-4D97-AF65-F5344CB8AC3E}">
        <p14:creationId xmlns:p14="http://schemas.microsoft.com/office/powerpoint/2010/main" val="3638934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7A21-1C13-4E67-96C6-8C0163CBCD55}"/>
              </a:ext>
            </a:extLst>
          </p:cNvPr>
          <p:cNvSpPr>
            <a:spLocks noGrp="1"/>
          </p:cNvSpPr>
          <p:nvPr>
            <p:ph type="title"/>
          </p:nvPr>
        </p:nvSpPr>
        <p:spPr/>
        <p:txBody>
          <a:bodyPr>
            <a:normAutofit/>
          </a:bodyPr>
          <a:lstStyle/>
          <a:p>
            <a:pPr algn="ctr"/>
            <a:r>
              <a:rPr lang="en-US" sz="2800" b="1" i="0" dirty="0">
                <a:solidFill>
                  <a:srgbClr val="273239"/>
                </a:solidFill>
                <a:effectLst/>
                <a:latin typeface="urw-din"/>
              </a:rPr>
              <a:t>Named Entity Linking (NEL)</a:t>
            </a:r>
            <a:endParaRPr lang="en-US" sz="2800" dirty="0"/>
          </a:p>
        </p:txBody>
      </p:sp>
      <p:sp>
        <p:nvSpPr>
          <p:cNvPr id="8" name="Rectangle 4">
            <a:extLst>
              <a:ext uri="{FF2B5EF4-FFF2-40B4-BE49-F238E27FC236}">
                <a16:creationId xmlns:a16="http://schemas.microsoft.com/office/drawing/2014/main" id="{F509E442-D00E-4D63-88E1-AA80A0AF377E}"/>
              </a:ext>
            </a:extLst>
          </p:cNvPr>
          <p:cNvSpPr>
            <a:spLocks noChangeArrowheads="1"/>
          </p:cNvSpPr>
          <p:nvPr/>
        </p:nvSpPr>
        <p:spPr bwMode="auto">
          <a:xfrm>
            <a:off x="-17145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extBox 8">
            <a:extLst>
              <a:ext uri="{FF2B5EF4-FFF2-40B4-BE49-F238E27FC236}">
                <a16:creationId xmlns:a16="http://schemas.microsoft.com/office/drawing/2014/main" id="{A9763ED2-F677-4C5B-9F45-5BD9B5E7A9ED}"/>
              </a:ext>
            </a:extLst>
          </p:cNvPr>
          <p:cNvSpPr txBox="1"/>
          <p:nvPr/>
        </p:nvSpPr>
        <p:spPr>
          <a:xfrm>
            <a:off x="857250" y="1137104"/>
            <a:ext cx="10477500" cy="830997"/>
          </a:xfrm>
          <a:prstGeom prst="rect">
            <a:avLst/>
          </a:prstGeom>
          <a:noFill/>
        </p:spPr>
        <p:txBody>
          <a:bodyPr wrap="square">
            <a:spAutoFit/>
          </a:bodyPr>
          <a:lstStyle/>
          <a:p>
            <a:r>
              <a:rPr lang="en-US" sz="2400" b="0" i="0" dirty="0">
                <a:solidFill>
                  <a:srgbClr val="2B3E51"/>
                </a:solidFill>
                <a:effectLst/>
                <a:latin typeface="Open Sans" panose="020B0606030504020204" pitchFamily="34" charset="0"/>
              </a:rPr>
              <a:t>Technique disambiguating textual mentions </a:t>
            </a:r>
            <a:r>
              <a:rPr kumimoji="0" lang="en-US" altLang="en-US" sz="2400" b="0" i="0" u="none" strike="noStrike" cap="none" normalizeH="0" baseline="0" dirty="0">
                <a:ln>
                  <a:noFill/>
                </a:ln>
                <a:solidFill>
                  <a:srgbClr val="1A1E23"/>
                </a:solidFill>
                <a:effectLst/>
                <a:latin typeface="Segoe UI" panose="020B0502040204020203" pitchFamily="34" charset="0"/>
                <a:ea typeface="Calibri" panose="020F0502020204030204" pitchFamily="34" charset="0"/>
                <a:cs typeface="Segoe UI" panose="020B0502040204020203" pitchFamily="34" charset="0"/>
              </a:rPr>
              <a:t>(tagged as named entities)</a:t>
            </a:r>
            <a:r>
              <a:rPr lang="en-US" sz="2400" b="0" i="0" dirty="0">
                <a:solidFill>
                  <a:srgbClr val="2B3E51"/>
                </a:solidFill>
                <a:effectLst/>
                <a:latin typeface="Open Sans" panose="020B0606030504020204" pitchFamily="34" charset="0"/>
              </a:rPr>
              <a:t> to different unique identifiers </a:t>
            </a:r>
            <a:r>
              <a:rPr lang="en-US" sz="2400" b="0" i="0" dirty="0">
                <a:solidFill>
                  <a:srgbClr val="292929"/>
                </a:solidFill>
                <a:effectLst/>
                <a:latin typeface="charter"/>
              </a:rPr>
              <a:t>in a knowledge base. </a:t>
            </a:r>
            <a:endParaRPr lang="en-US" sz="2400" dirty="0"/>
          </a:p>
        </p:txBody>
      </p:sp>
      <p:sp>
        <p:nvSpPr>
          <p:cNvPr id="4" name="Right Brace 3">
            <a:extLst>
              <a:ext uri="{FF2B5EF4-FFF2-40B4-BE49-F238E27FC236}">
                <a16:creationId xmlns:a16="http://schemas.microsoft.com/office/drawing/2014/main" id="{D5307271-3A9F-47B7-A5DC-FB53CB5BCD8F}"/>
              </a:ext>
            </a:extLst>
          </p:cNvPr>
          <p:cNvSpPr/>
          <p:nvPr/>
        </p:nvSpPr>
        <p:spPr>
          <a:xfrm rot="5400000">
            <a:off x="5404643" y="-2317762"/>
            <a:ext cx="646330" cy="9172574"/>
          </a:xfrm>
          <a:prstGeom prst="rightBrace">
            <a:avLst>
              <a:gd name="adj1" fmla="val 8333"/>
              <a:gd name="adj2" fmla="val 49689"/>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BA91289-C2D5-467C-B9AC-83279D775DF9}"/>
              </a:ext>
            </a:extLst>
          </p:cNvPr>
          <p:cNvSpPr txBox="1"/>
          <p:nvPr/>
        </p:nvSpPr>
        <p:spPr>
          <a:xfrm>
            <a:off x="970070" y="2951113"/>
            <a:ext cx="9515475" cy="3139321"/>
          </a:xfrm>
          <a:prstGeom prst="rect">
            <a:avLst/>
          </a:prstGeom>
          <a:noFill/>
        </p:spPr>
        <p:txBody>
          <a:bodyPr wrap="square">
            <a:spAutoFit/>
          </a:bodyPr>
          <a:lstStyle/>
          <a:p>
            <a:pPr marL="342900" indent="-342900">
              <a:buFont typeface="Arial" panose="020B0604020202020204" pitchFamily="34" charset="0"/>
              <a:buChar char="•"/>
            </a:pPr>
            <a:r>
              <a:rPr lang="en-US" sz="2200" dirty="0"/>
              <a:t>There will be more than one entity for the same mention string in KB– “Michael Jordon (basketball player)” vs “Michael Jordon (racing driver)”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mapping between a </a:t>
            </a:r>
            <a:r>
              <a:rPr lang="en-US" sz="2200" dirty="0">
                <a:solidFill>
                  <a:srgbClr val="FF0000"/>
                </a:solidFill>
              </a:rPr>
              <a:t>mention</a:t>
            </a:r>
            <a:r>
              <a:rPr lang="en-US" sz="2200" dirty="0"/>
              <a:t> in a </a:t>
            </a:r>
            <a:r>
              <a:rPr lang="en-US" sz="2200" i="1" dirty="0">
                <a:solidFill>
                  <a:srgbClr val="FF0000"/>
                </a:solidFill>
              </a:rPr>
              <a:t>context</a:t>
            </a:r>
            <a:r>
              <a:rPr lang="en-US" sz="2200" dirty="0"/>
              <a:t> and </a:t>
            </a:r>
            <a:r>
              <a:rPr lang="en-US" sz="2200" dirty="0">
                <a:solidFill>
                  <a:srgbClr val="FF0000"/>
                </a:solidFill>
              </a:rPr>
              <a:t>KB entity </a:t>
            </a:r>
            <a:r>
              <a:rPr lang="en-US" sz="2200" dirty="0"/>
              <a:t>is required to retrieve the correct mention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Entity Linking is the process of matching  a mention, e.g.  “Michael Jordon” in a textual context to a KB entity (e.g. “basketball player” or “racing driver”) </a:t>
            </a:r>
            <a:r>
              <a:rPr lang="en-US" sz="2200" dirty="0">
                <a:solidFill>
                  <a:srgbClr val="FF0000"/>
                </a:solidFill>
              </a:rPr>
              <a:t>fitting the context</a:t>
            </a:r>
          </a:p>
        </p:txBody>
      </p:sp>
      <p:pic>
        <p:nvPicPr>
          <p:cNvPr id="7" name="Picture 6" descr="A picture containing text, person&#10;&#10;Description automatically generated">
            <a:extLst>
              <a:ext uri="{FF2B5EF4-FFF2-40B4-BE49-F238E27FC236}">
                <a16:creationId xmlns:a16="http://schemas.microsoft.com/office/drawing/2014/main" id="{9B96296B-F53F-4B97-A87E-B1A116955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80" y="2776357"/>
            <a:ext cx="9418865" cy="3763763"/>
          </a:xfrm>
          <a:prstGeom prst="rect">
            <a:avLst/>
          </a:prstGeom>
        </p:spPr>
      </p:pic>
    </p:spTree>
    <p:extLst>
      <p:ext uri="{BB962C8B-B14F-4D97-AF65-F5344CB8AC3E}">
        <p14:creationId xmlns:p14="http://schemas.microsoft.com/office/powerpoint/2010/main" val="125813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E0D2AE2B-BD0D-C34E-9044-4B67B66457F3}" vid="{FB913E71-17B3-934C-90DA-2BD80EBC80B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000000"/>
      </a:dk1>
      <a:lt1>
        <a:srgbClr val="FFFFFF"/>
      </a:lt1>
      <a:dk2>
        <a:srgbClr val="2A2A2A"/>
      </a:dk2>
      <a:lt2>
        <a:srgbClr val="F7F7F7"/>
      </a:lt2>
      <a:accent1>
        <a:srgbClr val="034E6E"/>
      </a:accent1>
      <a:accent2>
        <a:srgbClr val="58C2B7"/>
      </a:accent2>
      <a:accent3>
        <a:srgbClr val="D5D5D5"/>
      </a:accent3>
      <a:accent4>
        <a:srgbClr val="FFC532"/>
      </a:accent4>
      <a:accent5>
        <a:srgbClr val="DA437E"/>
      </a:accent5>
      <a:accent6>
        <a:srgbClr val="DB5F4F"/>
      </a:accent6>
      <a:hlink>
        <a:srgbClr val="69AFC5"/>
      </a:hlink>
      <a:folHlink>
        <a:srgbClr val="93DFF7"/>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3D321BA4-06C9-4840-8978-E34CF0547664}" vid="{695BC193-BBC5-4CBA-9511-204A037867BB}"/>
    </a:ext>
  </a:extLst>
</a:theme>
</file>

<file path=ppt/theme/theme3.xml><?xml version="1.0" encoding="utf-8"?>
<a:theme xmlns:a="http://schemas.openxmlformats.org/drawingml/2006/main" name="Showeet theme">
  <a:themeElements>
    <a:clrScheme name="6">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howeet theme">
  <a:themeElements>
    <a:clrScheme name="6">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Sho-Template06">
      <a:dk1>
        <a:sysClr val="windowText" lastClr="000000"/>
      </a:dk1>
      <a:lt1>
        <a:sysClr val="window" lastClr="FFFFFF"/>
      </a:lt1>
      <a:dk2>
        <a:srgbClr val="3D4149"/>
      </a:dk2>
      <a:lt2>
        <a:srgbClr val="E7E6E6"/>
      </a:lt2>
      <a:accent1>
        <a:srgbClr val="403551"/>
      </a:accent1>
      <a:accent2>
        <a:srgbClr val="D0343C"/>
      </a:accent2>
      <a:accent3>
        <a:srgbClr val="F9BE75"/>
      </a:accent3>
      <a:accent4>
        <a:srgbClr val="8DB1C4"/>
      </a:accent4>
      <a:accent5>
        <a:srgbClr val="615474"/>
      </a:accent5>
      <a:accent6>
        <a:srgbClr val="E4625C"/>
      </a:accent6>
      <a:hlink>
        <a:srgbClr val="E4625C"/>
      </a:hlink>
      <a:folHlink>
        <a:srgbClr val="D0343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Sho-Custom1">
      <a:dk1>
        <a:srgbClr val="231F20"/>
      </a:dk1>
      <a:lt1>
        <a:sysClr val="window" lastClr="FFFFFF"/>
      </a:lt1>
      <a:dk2>
        <a:srgbClr val="1E2631"/>
      </a:dk2>
      <a:lt2>
        <a:srgbClr val="E9DEDB"/>
      </a:lt2>
      <a:accent1>
        <a:srgbClr val="CD5727"/>
      </a:accent1>
      <a:accent2>
        <a:srgbClr val="B54923"/>
      </a:accent2>
      <a:accent3>
        <a:srgbClr val="933416"/>
      </a:accent3>
      <a:accent4>
        <a:srgbClr val="231F20"/>
      </a:accent4>
      <a:accent5>
        <a:srgbClr val="E9DEDB"/>
      </a:accent5>
      <a:accent6>
        <a:srgbClr val="1E2631"/>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7C27ECAE24CD14384A0F2639E12E18C" ma:contentTypeVersion="15" ma:contentTypeDescription="Create a new document." ma:contentTypeScope="" ma:versionID="3d87527ab53adf357c509f32639fbbcd">
  <xsd:schema xmlns:xsd="http://www.w3.org/2001/XMLSchema" xmlns:xs="http://www.w3.org/2001/XMLSchema" xmlns:p="http://schemas.microsoft.com/office/2006/metadata/properties" xmlns:ns1="http://schemas.microsoft.com/sharepoint/v3" xmlns:ns3="fdbef3fa-4dfd-4be8-bc0c-a5c25e2e0005" xmlns:ns4="240ffcb5-cef8-4e48-902e-1ed3c6d6e25e" targetNamespace="http://schemas.microsoft.com/office/2006/metadata/properties" ma:root="true" ma:fieldsID="bd1adfa11a51221a205967d603a664da" ns1:_="" ns3:_="" ns4:_="">
    <xsd:import namespace="http://schemas.microsoft.com/sharepoint/v3"/>
    <xsd:import namespace="fdbef3fa-4dfd-4be8-bc0c-a5c25e2e0005"/>
    <xsd:import namespace="240ffcb5-cef8-4e48-902e-1ed3c6d6e25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1:_ip_UnifiedCompliancePolicyProperties" minOccurs="0"/>
                <xsd:element ref="ns1:_ip_UnifiedCompliancePolicyUIAction"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bef3fa-4dfd-4be8-bc0c-a5c25e2e000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0ffcb5-cef8-4e48-902e-1ed3c6d6e25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B3C775-888C-4DE1-8886-6F1BD72B8468}">
  <ds:schemaRefs>
    <ds:schemaRef ds:uri="fdbef3fa-4dfd-4be8-bc0c-a5c25e2e0005"/>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240ffcb5-cef8-4e48-902e-1ed3c6d6e25e"/>
    <ds:schemaRef ds:uri="http://purl.org/dc/term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E3F72C08-996E-48EC-8F66-B28B9E894440}">
  <ds:schemaRefs>
    <ds:schemaRef ds:uri="http://schemas.microsoft.com/sharepoint/v3/contenttype/forms"/>
  </ds:schemaRefs>
</ds:datastoreItem>
</file>

<file path=customXml/itemProps3.xml><?xml version="1.0" encoding="utf-8"?>
<ds:datastoreItem xmlns:ds="http://schemas.openxmlformats.org/officeDocument/2006/customXml" ds:itemID="{3195F424-746F-44FD-8410-527D1BC332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dbef3fa-4dfd-4be8-bc0c-a5c25e2e0005"/>
    <ds:schemaRef ds:uri="240ffcb5-cef8-4e48-902e-1ed3c6d6e2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14122</TotalTime>
  <Words>1142</Words>
  <Application>Microsoft Office PowerPoint</Application>
  <PresentationFormat>Widescreen</PresentationFormat>
  <Paragraphs>133</Paragraphs>
  <Slides>23</Slides>
  <Notes>10</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23</vt:i4>
      </vt:variant>
    </vt:vector>
  </HeadingPairs>
  <TitlesOfParts>
    <vt:vector size="48" baseType="lpstr">
      <vt:lpstr>-apple-system</vt:lpstr>
      <vt:lpstr>Arial</vt:lpstr>
      <vt:lpstr>Calibri</vt:lpstr>
      <vt:lpstr>Calibri Light</vt:lpstr>
      <vt:lpstr>charter</vt:lpstr>
      <vt:lpstr>Franklin Gothic Book</vt:lpstr>
      <vt:lpstr>Franklin Gothic Demi</vt:lpstr>
      <vt:lpstr>GeosansLight</vt:lpstr>
      <vt:lpstr>Gill Sans</vt:lpstr>
      <vt:lpstr>Jetbrainsmono</vt:lpstr>
      <vt:lpstr>Open Sans</vt:lpstr>
      <vt:lpstr>Roboto</vt:lpstr>
      <vt:lpstr>Segoe UI</vt:lpstr>
      <vt:lpstr>Source Serif Pro</vt:lpstr>
      <vt:lpstr>urw-din</vt:lpstr>
      <vt:lpstr>verdana</vt:lpstr>
      <vt:lpstr>Custom Design</vt:lpstr>
      <vt:lpstr>1_Office Theme</vt:lpstr>
      <vt:lpstr>Showeet theme</vt:lpstr>
      <vt:lpstr>1_Showeet theme</vt:lpstr>
      <vt:lpstr>2_Showeet theme</vt:lpstr>
      <vt:lpstr>1_Custom Design</vt:lpstr>
      <vt:lpstr>Office Theme</vt:lpstr>
      <vt:lpstr>3_Showeet theme</vt:lpstr>
      <vt:lpstr>4_Showeet theme</vt:lpstr>
      <vt:lpstr>PowerPoint Presentation</vt:lpstr>
      <vt:lpstr>PowerPoint Presentation</vt:lpstr>
      <vt:lpstr>PowerPoint Presentation</vt:lpstr>
      <vt:lpstr>PowerPoint Presentation</vt:lpstr>
      <vt:lpstr>PowerPoint Presentation</vt:lpstr>
      <vt:lpstr>Named Entity Recognition (NER)</vt:lpstr>
      <vt:lpstr>Named Entity Recognition (NER)</vt:lpstr>
      <vt:lpstr>Named Entity Linking (NEL)</vt:lpstr>
      <vt:lpstr>Named Entity Linking (NEL)</vt:lpstr>
      <vt:lpstr>Relation Extraction (RelEx)</vt:lpstr>
      <vt:lpstr>PowerPoint Presentation</vt:lpstr>
      <vt:lpstr>Why?</vt:lpstr>
      <vt:lpstr>Healthcare data is an ever-growing resource stored in unstructured text form</vt:lpstr>
      <vt:lpstr>PowerPoint Presentation</vt:lpstr>
      <vt:lpstr>PowerPoint Presentation</vt:lpstr>
      <vt:lpstr>EHR Reporting Template</vt:lpstr>
      <vt:lpstr>PowerPoint Presentation</vt:lpstr>
      <vt:lpstr>Do not choose the best one choose the proper one</vt:lpstr>
      <vt:lpstr>PowerPoint Presentation</vt:lpstr>
      <vt:lpstr>PowerPoint Presentation</vt:lpstr>
      <vt:lpstr>PowerPoint Presentation</vt:lpstr>
      <vt:lpstr>And so, Why it is a problem?</vt:lpstr>
      <vt:lpstr>Named Entity Linking (NEL)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Sadikov, Ibrokhim</dc:creator>
  <cp:lastModifiedBy>Sadikov, Ibrokhim</cp:lastModifiedBy>
  <cp:revision>100</cp:revision>
  <dcterms:created xsi:type="dcterms:W3CDTF">2022-03-13T21:49:38Z</dcterms:created>
  <dcterms:modified xsi:type="dcterms:W3CDTF">2022-03-24T23:19:00Z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706494a-bfc2-4f46-ab17-24d8fac696a6_Enabled">
    <vt:lpwstr>true</vt:lpwstr>
  </property>
  <property fmtid="{D5CDD505-2E9C-101B-9397-08002B2CF9AE}" pid="3" name="MSIP_Label_d706494a-bfc2-4f46-ab17-24d8fac696a6_SetDate">
    <vt:lpwstr>2022-03-13T21:49:39Z</vt:lpwstr>
  </property>
  <property fmtid="{D5CDD505-2E9C-101B-9397-08002B2CF9AE}" pid="4" name="MSIP_Label_d706494a-bfc2-4f46-ab17-24d8fac696a6_Method">
    <vt:lpwstr>Standard</vt:lpwstr>
  </property>
  <property fmtid="{D5CDD505-2E9C-101B-9397-08002B2CF9AE}" pid="5" name="MSIP_Label_d706494a-bfc2-4f46-ab17-24d8fac696a6_Name">
    <vt:lpwstr>Public2</vt:lpwstr>
  </property>
  <property fmtid="{D5CDD505-2E9C-101B-9397-08002B2CF9AE}" pid="6" name="MSIP_Label_d706494a-bfc2-4f46-ab17-24d8fac696a6_SiteId">
    <vt:lpwstr>b110eddf-23ae-457c-a6f3-734d592b2847</vt:lpwstr>
  </property>
  <property fmtid="{D5CDD505-2E9C-101B-9397-08002B2CF9AE}" pid="7" name="MSIP_Label_d706494a-bfc2-4f46-ab17-24d8fac696a6_ActionId">
    <vt:lpwstr>3b234775-5e02-4a72-bcf1-7e9ad2a858ec</vt:lpwstr>
  </property>
  <property fmtid="{D5CDD505-2E9C-101B-9397-08002B2CF9AE}" pid="8" name="MSIP_Label_d706494a-bfc2-4f46-ab17-24d8fac696a6_ContentBits">
    <vt:lpwstr>0</vt:lpwstr>
  </property>
  <property fmtid="{D5CDD505-2E9C-101B-9397-08002B2CF9AE}" pid="9" name="ContentTypeId">
    <vt:lpwstr>0x010100D7C27ECAE24CD14384A0F2639E12E18C</vt:lpwstr>
  </property>
</Properties>
</file>